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0"/>
  </p:notesMasterIdLst>
  <p:sldIdLst>
    <p:sldId id="289" r:id="rId2"/>
    <p:sldId id="743" r:id="rId3"/>
    <p:sldId id="782" r:id="rId4"/>
    <p:sldId id="737" r:id="rId5"/>
    <p:sldId id="847" r:id="rId6"/>
    <p:sldId id="848" r:id="rId7"/>
    <p:sldId id="738" r:id="rId8"/>
    <p:sldId id="435" r:id="rId9"/>
    <p:sldId id="736" r:id="rId10"/>
    <p:sldId id="735" r:id="rId11"/>
    <p:sldId id="695" r:id="rId12"/>
    <p:sldId id="783" r:id="rId13"/>
    <p:sldId id="784" r:id="rId14"/>
    <p:sldId id="851" r:id="rId15"/>
    <p:sldId id="295" r:id="rId16"/>
    <p:sldId id="850" r:id="rId17"/>
    <p:sldId id="310" r:id="rId18"/>
    <p:sldId id="884" r:id="rId19"/>
    <p:sldId id="885" r:id="rId20"/>
    <p:sldId id="795" r:id="rId21"/>
    <p:sldId id="852" r:id="rId22"/>
    <p:sldId id="853" r:id="rId23"/>
    <p:sldId id="429" r:id="rId24"/>
    <p:sldId id="886" r:id="rId25"/>
    <p:sldId id="854" r:id="rId26"/>
    <p:sldId id="685" r:id="rId27"/>
    <p:sldId id="379" r:id="rId28"/>
    <p:sldId id="428" r:id="rId29"/>
    <p:sldId id="411" r:id="rId30"/>
    <p:sldId id="857" r:id="rId31"/>
    <p:sldId id="858" r:id="rId32"/>
    <p:sldId id="371" r:id="rId33"/>
    <p:sldId id="881" r:id="rId34"/>
    <p:sldId id="414" r:id="rId35"/>
    <p:sldId id="841" r:id="rId36"/>
    <p:sldId id="415" r:id="rId37"/>
    <p:sldId id="799" r:id="rId38"/>
    <p:sldId id="348" r:id="rId39"/>
    <p:sldId id="859" r:id="rId40"/>
    <p:sldId id="860" r:id="rId41"/>
    <p:sldId id="506" r:id="rId42"/>
    <p:sldId id="344" r:id="rId43"/>
    <p:sldId id="353" r:id="rId44"/>
    <p:sldId id="355" r:id="rId45"/>
    <p:sldId id="898" r:id="rId46"/>
    <p:sldId id="899" r:id="rId47"/>
    <p:sldId id="823" r:id="rId48"/>
    <p:sldId id="824" r:id="rId49"/>
    <p:sldId id="825" r:id="rId50"/>
    <p:sldId id="297" r:id="rId51"/>
    <p:sldId id="298" r:id="rId52"/>
    <p:sldId id="861" r:id="rId53"/>
    <p:sldId id="424" r:id="rId54"/>
    <p:sldId id="425" r:id="rId55"/>
    <p:sldId id="565" r:id="rId56"/>
    <p:sldId id="328" r:id="rId57"/>
    <p:sldId id="329" r:id="rId58"/>
    <p:sldId id="887" r:id="rId59"/>
    <p:sldId id="332" r:id="rId60"/>
    <p:sldId id="361" r:id="rId61"/>
    <p:sldId id="862" r:id="rId62"/>
    <p:sldId id="290" r:id="rId63"/>
    <p:sldId id="888" r:id="rId64"/>
    <p:sldId id="802" r:id="rId65"/>
    <p:sldId id="801" r:id="rId66"/>
    <p:sldId id="803" r:id="rId67"/>
    <p:sldId id="826" r:id="rId68"/>
    <p:sldId id="863" r:id="rId69"/>
    <p:sldId id="307" r:id="rId70"/>
    <p:sldId id="889" r:id="rId71"/>
    <p:sldId id="842" r:id="rId72"/>
    <p:sldId id="391" r:id="rId73"/>
    <p:sldId id="299" r:id="rId74"/>
    <p:sldId id="687" r:id="rId75"/>
    <p:sldId id="890" r:id="rId76"/>
    <p:sldId id="864" r:id="rId77"/>
    <p:sldId id="891" r:id="rId78"/>
    <p:sldId id="807" r:id="rId79"/>
    <p:sldId id="804" r:id="rId80"/>
    <p:sldId id="805" r:id="rId81"/>
    <p:sldId id="806" r:id="rId82"/>
    <p:sldId id="752" r:id="rId83"/>
    <p:sldId id="865" r:id="rId84"/>
    <p:sldId id="866" r:id="rId85"/>
    <p:sldId id="300" r:id="rId86"/>
    <p:sldId id="892" r:id="rId87"/>
    <p:sldId id="305" r:id="rId88"/>
    <p:sldId id="812" r:id="rId89"/>
    <p:sldId id="893" r:id="rId90"/>
    <p:sldId id="844" r:id="rId91"/>
    <p:sldId id="869" r:id="rId92"/>
    <p:sldId id="870" r:id="rId93"/>
    <p:sldId id="871" r:id="rId94"/>
    <p:sldId id="872" r:id="rId95"/>
    <p:sldId id="882" r:id="rId96"/>
    <p:sldId id="874" r:id="rId97"/>
    <p:sldId id="875" r:id="rId98"/>
    <p:sldId id="894" r:id="rId99"/>
    <p:sldId id="819" r:id="rId100"/>
    <p:sldId id="817" r:id="rId101"/>
    <p:sldId id="815" r:id="rId102"/>
    <p:sldId id="816" r:id="rId103"/>
    <p:sldId id="813" r:id="rId104"/>
    <p:sldId id="814" r:id="rId105"/>
    <p:sldId id="306" r:id="rId106"/>
    <p:sldId id="845" r:id="rId107"/>
    <p:sldId id="876" r:id="rId108"/>
    <p:sldId id="846" r:id="rId109"/>
    <p:sldId id="895" r:id="rId110"/>
    <p:sldId id="820" r:id="rId111"/>
    <p:sldId id="822" r:id="rId112"/>
    <p:sldId id="303" r:id="rId113"/>
    <p:sldId id="748" r:id="rId114"/>
    <p:sldId id="877" r:id="rId115"/>
    <p:sldId id="764" r:id="rId116"/>
    <p:sldId id="753" r:id="rId117"/>
    <p:sldId id="763" r:id="rId118"/>
    <p:sldId id="630" r:id="rId119"/>
    <p:sldId id="385" r:id="rId120"/>
    <p:sldId id="488" r:id="rId121"/>
    <p:sldId id="490" r:id="rId122"/>
    <p:sldId id="612" r:id="rId123"/>
    <p:sldId id="827" r:id="rId124"/>
    <p:sldId id="828" r:id="rId125"/>
    <p:sldId id="680" r:id="rId126"/>
    <p:sldId id="829" r:id="rId127"/>
    <p:sldId id="830" r:id="rId128"/>
    <p:sldId id="831" r:id="rId129"/>
    <p:sldId id="261" r:id="rId130"/>
    <p:sldId id="832" r:id="rId131"/>
    <p:sldId id="551" r:id="rId132"/>
    <p:sldId id="833" r:id="rId133"/>
    <p:sldId id="316" r:id="rId134"/>
    <p:sldId id="835" r:id="rId135"/>
    <p:sldId id="836" r:id="rId136"/>
    <p:sldId id="896" r:id="rId137"/>
    <p:sldId id="493" r:id="rId138"/>
    <p:sldId id="492" r:id="rId139"/>
    <p:sldId id="491" r:id="rId140"/>
    <p:sldId id="883" r:id="rId141"/>
    <p:sldId id="878" r:id="rId142"/>
    <p:sldId id="897" r:id="rId143"/>
    <p:sldId id="725" r:id="rId144"/>
    <p:sldId id="432" r:id="rId145"/>
    <p:sldId id="564" r:id="rId146"/>
    <p:sldId id="838" r:id="rId147"/>
    <p:sldId id="839" r:id="rId148"/>
    <p:sldId id="840" r:id="rId149"/>
  </p:sldIdLst>
  <p:sldSz cx="18288000" cy="10287000"/>
  <p:notesSz cx="6858000" cy="9144000"/>
  <p:defaultText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B0F0"/>
    <a:srgbClr val="FEFF00"/>
    <a:srgbClr val="020005"/>
    <a:srgbClr val="110705"/>
    <a:srgbClr val="130C0B"/>
    <a:srgbClr val="232122"/>
    <a:srgbClr val="231D14"/>
    <a:srgbClr val="38303C"/>
    <a:srgbClr val="34353A"/>
    <a:srgbClr val="DCA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41" autoAdjust="0"/>
    <p:restoredTop sz="76593" autoAdjust="0"/>
  </p:normalViewPr>
  <p:slideViewPr>
    <p:cSldViewPr snapToGrid="0" snapToObjects="1">
      <p:cViewPr varScale="1">
        <p:scale>
          <a:sx n="37" d="100"/>
          <a:sy n="37" d="100"/>
        </p:scale>
        <p:origin x="1550" y="67"/>
      </p:cViewPr>
      <p:guideLst>
        <p:guide orient="horz" pos="3240"/>
        <p:guide pos="57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2154"/>
    </p:cViewPr>
  </p:sorterViewPr>
  <p:notesViewPr>
    <p:cSldViewPr snapToGrid="0" snapToObjects="1">
      <p:cViewPr>
        <p:scale>
          <a:sx n="100" d="100"/>
          <a:sy n="100" d="100"/>
        </p:scale>
        <p:origin x="3468" y="-4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55" Type="http://schemas.microsoft.com/office/2016/11/relationships/changesInfo" Target="changesInfos/changesInfo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Bolen" userId="a511567d1bf03c50" providerId="LiveId" clId="{4BB05C49-AA50-420A-86BB-1340E0EA4363}"/>
    <pc:docChg chg="custSel modSld modNotesMaster">
      <pc:chgData name="Todd Bolen" userId="a511567d1bf03c50" providerId="LiveId" clId="{4BB05C49-AA50-420A-86BB-1340E0EA4363}" dt="2023-10-15T20:52:09.523" v="13" actId="404"/>
      <pc:docMkLst>
        <pc:docMk/>
      </pc:docMkLst>
      <pc:sldChg chg="delSp mod">
        <pc:chgData name="Todd Bolen" userId="a511567d1bf03c50" providerId="LiveId" clId="{4BB05C49-AA50-420A-86BB-1340E0EA4363}" dt="2023-09-26T03:55:47.513" v="0" actId="478"/>
        <pc:sldMkLst>
          <pc:docMk/>
          <pc:sldMk cId="3454144827" sldId="506"/>
        </pc:sldMkLst>
        <pc:spChg chg="del">
          <ac:chgData name="Todd Bolen" userId="a511567d1bf03c50" providerId="LiveId" clId="{4BB05C49-AA50-420A-86BB-1340E0EA4363}" dt="2023-09-26T03:55:47.513" v="0" actId="478"/>
          <ac:spMkLst>
            <pc:docMk/>
            <pc:sldMk cId="3454144827" sldId="506"/>
            <ac:spMk id="15" creationId="{066E94DE-E452-4988-BD53-9098C7941540}"/>
          </ac:spMkLst>
        </pc:spChg>
      </pc:sldChg>
      <pc:sldChg chg="addSp delSp modSp mod modNotesTx">
        <pc:chgData name="Todd Bolen" userId="a511567d1bf03c50" providerId="LiveId" clId="{4BB05C49-AA50-420A-86BB-1340E0EA4363}" dt="2023-10-10T03:40:54.446" v="10" actId="167"/>
        <pc:sldMkLst>
          <pc:docMk/>
          <pc:sldMk cId="3179671115" sldId="743"/>
        </pc:sldMkLst>
        <pc:picChg chg="add mod ord">
          <ac:chgData name="Todd Bolen" userId="a511567d1bf03c50" providerId="LiveId" clId="{4BB05C49-AA50-420A-86BB-1340E0EA4363}" dt="2023-10-10T03:40:54.446" v="10" actId="167"/>
          <ac:picMkLst>
            <pc:docMk/>
            <pc:sldMk cId="3179671115" sldId="743"/>
            <ac:picMk id="5" creationId="{3B4D00BC-63DB-A357-A2F7-C0C2CAEF0DC3}"/>
          </ac:picMkLst>
        </pc:picChg>
        <pc:picChg chg="del">
          <ac:chgData name="Todd Bolen" userId="a511567d1bf03c50" providerId="LiveId" clId="{4BB05C49-AA50-420A-86BB-1340E0EA4363}" dt="2023-10-10T03:40:38.549" v="5" actId="478"/>
          <ac:picMkLst>
            <pc:docMk/>
            <pc:sldMk cId="3179671115" sldId="743"/>
            <ac:picMk id="7" creationId="{8D946D51-73A9-BA83-DBB2-E224662EE62F}"/>
          </ac:picMkLst>
        </pc:picChg>
      </pc:sldChg>
      <pc:sldChg chg="addSp delSp modSp mod modNotesTx">
        <pc:chgData name="Todd Bolen" userId="a511567d1bf03c50" providerId="LiveId" clId="{4BB05C49-AA50-420A-86BB-1340E0EA4363}" dt="2023-10-10T03:40:43.433" v="8" actId="20577"/>
        <pc:sldMkLst>
          <pc:docMk/>
          <pc:sldMk cId="1025737738" sldId="782"/>
        </pc:sldMkLst>
        <pc:spChg chg="del">
          <ac:chgData name="Todd Bolen" userId="a511567d1bf03c50" providerId="LiveId" clId="{4BB05C49-AA50-420A-86BB-1340E0EA4363}" dt="2023-10-10T03:39:58.870" v="1" actId="478"/>
          <ac:spMkLst>
            <pc:docMk/>
            <pc:sldMk cId="1025737738" sldId="782"/>
            <ac:spMk id="13" creationId="{C6C30E11-DDBB-4A83-B18F-9BF7ACC6A3D2}"/>
          </ac:spMkLst>
        </pc:spChg>
        <pc:spChg chg="mod">
          <ac:chgData name="Todd Bolen" userId="a511567d1bf03c50" providerId="LiveId" clId="{4BB05C49-AA50-420A-86BB-1340E0EA4363}" dt="2023-10-10T03:40:01.507" v="3"/>
          <ac:spMkLst>
            <pc:docMk/>
            <pc:sldMk cId="1025737738" sldId="782"/>
            <ac:spMk id="16" creationId="{7F76CAA2-5429-3C8B-4A64-A26491E9007E}"/>
          </ac:spMkLst>
        </pc:spChg>
        <pc:spChg chg="mod">
          <ac:chgData name="Todd Bolen" userId="a511567d1bf03c50" providerId="LiveId" clId="{4BB05C49-AA50-420A-86BB-1340E0EA4363}" dt="2023-10-10T03:40:01.507" v="3"/>
          <ac:spMkLst>
            <pc:docMk/>
            <pc:sldMk cId="1025737738" sldId="782"/>
            <ac:spMk id="17" creationId="{B6A67C08-CDFF-6C2C-E440-66A771675285}"/>
          </ac:spMkLst>
        </pc:spChg>
        <pc:spChg chg="mod">
          <ac:chgData name="Todd Bolen" userId="a511567d1bf03c50" providerId="LiveId" clId="{4BB05C49-AA50-420A-86BB-1340E0EA4363}" dt="2023-10-10T03:40:01.507" v="3"/>
          <ac:spMkLst>
            <pc:docMk/>
            <pc:sldMk cId="1025737738" sldId="782"/>
            <ac:spMk id="18" creationId="{CD97664F-44A4-C265-0321-525F33F218E1}"/>
          </ac:spMkLst>
        </pc:spChg>
        <pc:spChg chg="mod">
          <ac:chgData name="Todd Bolen" userId="a511567d1bf03c50" providerId="LiveId" clId="{4BB05C49-AA50-420A-86BB-1340E0EA4363}" dt="2023-10-10T03:40:01.507" v="3"/>
          <ac:spMkLst>
            <pc:docMk/>
            <pc:sldMk cId="1025737738" sldId="782"/>
            <ac:spMk id="19" creationId="{9AD675A9-DA14-0B02-51C6-54A099D3F4E3}"/>
          </ac:spMkLst>
        </pc:spChg>
        <pc:spChg chg="mod">
          <ac:chgData name="Todd Bolen" userId="a511567d1bf03c50" providerId="LiveId" clId="{4BB05C49-AA50-420A-86BB-1340E0EA4363}" dt="2023-10-10T03:40:01.507" v="3"/>
          <ac:spMkLst>
            <pc:docMk/>
            <pc:sldMk cId="1025737738" sldId="782"/>
            <ac:spMk id="20" creationId="{F3964F38-7B29-2163-AD86-7EBDF81B9E39}"/>
          </ac:spMkLst>
        </pc:spChg>
        <pc:grpChg chg="del">
          <ac:chgData name="Todd Bolen" userId="a511567d1bf03c50" providerId="LiveId" clId="{4BB05C49-AA50-420A-86BB-1340E0EA4363}" dt="2023-10-10T03:40:00.522" v="2" actId="478"/>
          <ac:grpSpMkLst>
            <pc:docMk/>
            <pc:sldMk cId="1025737738" sldId="782"/>
            <ac:grpSpMk id="7" creationId="{00000000-0000-0000-0000-000000000000}"/>
          </ac:grpSpMkLst>
        </pc:grpChg>
        <pc:grpChg chg="add mod ord">
          <ac:chgData name="Todd Bolen" userId="a511567d1bf03c50" providerId="LiveId" clId="{4BB05C49-AA50-420A-86BB-1340E0EA4363}" dt="2023-10-10T03:40:02.614" v="4" actId="167"/>
          <ac:grpSpMkLst>
            <pc:docMk/>
            <pc:sldMk cId="1025737738" sldId="782"/>
            <ac:grpSpMk id="11" creationId="{A265CF75-0100-0B63-AC6E-593614325441}"/>
          </ac:grpSpMkLst>
        </pc:grpChg>
        <pc:grpChg chg="mod">
          <ac:chgData name="Todd Bolen" userId="a511567d1bf03c50" providerId="LiveId" clId="{4BB05C49-AA50-420A-86BB-1340E0EA4363}" dt="2023-10-10T03:40:01.507" v="3"/>
          <ac:grpSpMkLst>
            <pc:docMk/>
            <pc:sldMk cId="1025737738" sldId="782"/>
            <ac:grpSpMk id="15" creationId="{2B7D541C-7DB5-0601-D9CB-1D7EEC0CD6CE}"/>
          </ac:grpSpMkLst>
        </pc:grpChg>
        <pc:picChg chg="del">
          <ac:chgData name="Todd Bolen" userId="a511567d1bf03c50" providerId="LiveId" clId="{4BB05C49-AA50-420A-86BB-1340E0EA4363}" dt="2023-10-10T03:39:58.870" v="1" actId="478"/>
          <ac:picMkLst>
            <pc:docMk/>
            <pc:sldMk cId="1025737738" sldId="782"/>
            <ac:picMk id="12" creationId="{77D58F22-7DB8-4E3F-AE6B-03DD95DB6269}"/>
          </ac:picMkLst>
        </pc:picChg>
        <pc:picChg chg="mod">
          <ac:chgData name="Todd Bolen" userId="a511567d1bf03c50" providerId="LiveId" clId="{4BB05C49-AA50-420A-86BB-1340E0EA4363}" dt="2023-10-10T03:40:01.507" v="3"/>
          <ac:picMkLst>
            <pc:docMk/>
            <pc:sldMk cId="1025737738" sldId="782"/>
            <ac:picMk id="14" creationId="{510A0003-EE0D-B6AB-E958-113CAEBF60E1}"/>
          </ac:picMkLst>
        </pc:picChg>
        <pc:picChg chg="add mod ord">
          <ac:chgData name="Todd Bolen" userId="a511567d1bf03c50" providerId="LiveId" clId="{4BB05C49-AA50-420A-86BB-1340E0EA4363}" dt="2023-10-10T03:40:02.614" v="4" actId="167"/>
          <ac:picMkLst>
            <pc:docMk/>
            <pc:sldMk cId="1025737738" sldId="782"/>
            <ac:picMk id="21" creationId="{44127223-57BF-4C67-1619-361FB61E03A8}"/>
          </ac:picMkLst>
        </pc:picChg>
      </pc:sldChg>
    </pc:docChg>
  </pc:docChgLst>
  <pc:docChgLst>
    <pc:chgData name="Bethany Bolen" userId="8e338a04f9f07398" providerId="LiveId" clId="{E64D49CA-BAE9-48D5-903C-7E6B19E973BC}"/>
    <pc:docChg chg="undo custSel addSld delSld modSld">
      <pc:chgData name="Bethany Bolen" userId="8e338a04f9f07398" providerId="LiveId" clId="{E64D49CA-BAE9-48D5-903C-7E6B19E973BC}" dt="2023-08-09T17:45:11.710" v="1326" actId="207"/>
      <pc:docMkLst>
        <pc:docMk/>
      </pc:docMkLst>
      <pc:sldChg chg="modNotesTx">
        <pc:chgData name="Bethany Bolen" userId="8e338a04f9f07398" providerId="LiveId" clId="{E64D49CA-BAE9-48D5-903C-7E6B19E973BC}" dt="2023-05-09T02:36:12.248" v="486" actId="20577"/>
        <pc:sldMkLst>
          <pc:docMk/>
          <pc:sldMk cId="1380137902" sldId="290"/>
        </pc:sldMkLst>
      </pc:sldChg>
      <pc:sldChg chg="modSp del mod">
        <pc:chgData name="Bethany Bolen" userId="8e338a04f9f07398" providerId="LiveId" clId="{E64D49CA-BAE9-48D5-903C-7E6B19E973BC}" dt="2023-05-09T02:41:59.853" v="515" actId="47"/>
        <pc:sldMkLst>
          <pc:docMk/>
          <pc:sldMk cId="1298175287" sldId="294"/>
        </pc:sldMkLst>
        <pc:spChg chg="mod">
          <ac:chgData name="Bethany Bolen" userId="8e338a04f9f07398" providerId="LiveId" clId="{E64D49CA-BAE9-48D5-903C-7E6B19E973BC}" dt="2023-05-09T02:40:55.570" v="497" actId="1076"/>
          <ac:spMkLst>
            <pc:docMk/>
            <pc:sldMk cId="1298175287" sldId="294"/>
            <ac:spMk id="8" creationId="{AC368324-7F32-43EE-A442-A4DD15B69487}"/>
          </ac:spMkLst>
        </pc:spChg>
      </pc:sldChg>
      <pc:sldChg chg="addSp delSp modSp mod">
        <pc:chgData name="Bethany Bolen" userId="8e338a04f9f07398" providerId="LiveId" clId="{E64D49CA-BAE9-48D5-903C-7E6B19E973BC}" dt="2023-05-08T19:35:48.170" v="257" actId="478"/>
        <pc:sldMkLst>
          <pc:docMk/>
          <pc:sldMk cId="1217294408" sldId="297"/>
        </pc:sldMkLst>
        <pc:picChg chg="add del mod">
          <ac:chgData name="Bethany Bolen" userId="8e338a04f9f07398" providerId="LiveId" clId="{E64D49CA-BAE9-48D5-903C-7E6B19E973BC}" dt="2023-05-08T19:35:48.170" v="257" actId="478"/>
          <ac:picMkLst>
            <pc:docMk/>
            <pc:sldMk cId="1217294408" sldId="297"/>
            <ac:picMk id="6" creationId="{6B8F0218-95C5-4172-6D8E-50184B851F9B}"/>
          </ac:picMkLst>
        </pc:picChg>
      </pc:sldChg>
      <pc:sldChg chg="modSp del mod">
        <pc:chgData name="Bethany Bolen" userId="8e338a04f9f07398" providerId="LiveId" clId="{E64D49CA-BAE9-48D5-903C-7E6B19E973BC}" dt="2023-05-09T04:20:46.980" v="826" actId="47"/>
        <pc:sldMkLst>
          <pc:docMk/>
          <pc:sldMk cId="531210987" sldId="302"/>
        </pc:sldMkLst>
        <pc:spChg chg="mod">
          <ac:chgData name="Bethany Bolen" userId="8e338a04f9f07398" providerId="LiveId" clId="{E64D49CA-BAE9-48D5-903C-7E6B19E973BC}" dt="2023-05-09T04:19:13.152" v="807" actId="1076"/>
          <ac:spMkLst>
            <pc:docMk/>
            <pc:sldMk cId="531210987" sldId="302"/>
            <ac:spMk id="11" creationId="{16D02164-CADA-497E-BB33-BCE1BCC22B04}"/>
          </ac:spMkLst>
        </pc:spChg>
      </pc:sldChg>
      <pc:sldChg chg="del">
        <pc:chgData name="Bethany Bolen" userId="8e338a04f9f07398" providerId="LiveId" clId="{E64D49CA-BAE9-48D5-903C-7E6B19E973BC}" dt="2023-05-09T04:29:05.742" v="945" actId="47"/>
        <pc:sldMkLst>
          <pc:docMk/>
          <pc:sldMk cId="3634223187" sldId="304"/>
        </pc:sldMkLst>
      </pc:sldChg>
      <pc:sldChg chg="addSp delSp modSp mod modNotesTx">
        <pc:chgData name="Bethany Bolen" userId="8e338a04f9f07398" providerId="LiveId" clId="{E64D49CA-BAE9-48D5-903C-7E6B19E973BC}" dt="2023-05-09T03:44:37.638" v="677" actId="20577"/>
        <pc:sldMkLst>
          <pc:docMk/>
          <pc:sldMk cId="509203887" sldId="305"/>
        </pc:sldMkLst>
        <pc:picChg chg="add mod ord">
          <ac:chgData name="Bethany Bolen" userId="8e338a04f9f07398" providerId="LiveId" clId="{E64D49CA-BAE9-48D5-903C-7E6B19E973BC}" dt="2023-05-09T03:44:35.844" v="675" actId="962"/>
          <ac:picMkLst>
            <pc:docMk/>
            <pc:sldMk cId="509203887" sldId="305"/>
            <ac:picMk id="6" creationId="{0FE96A3A-4837-285A-6A16-AFC3D7E3B874}"/>
          </ac:picMkLst>
        </pc:picChg>
        <pc:picChg chg="del">
          <ac:chgData name="Bethany Bolen" userId="8e338a04f9f07398" providerId="LiveId" clId="{E64D49CA-BAE9-48D5-903C-7E6B19E973BC}" dt="2023-05-09T03:44:36.465" v="676" actId="478"/>
          <ac:picMkLst>
            <pc:docMk/>
            <pc:sldMk cId="509203887" sldId="305"/>
            <ac:picMk id="7" creationId="{9289CF45-1042-4494-84D6-B9332B6979C1}"/>
          </ac:picMkLst>
        </pc:picChg>
      </pc:sldChg>
      <pc:sldChg chg="addSp delSp modSp del mod">
        <pc:chgData name="Bethany Bolen" userId="8e338a04f9f07398" providerId="LiveId" clId="{E64D49CA-BAE9-48D5-903C-7E6B19E973BC}" dt="2023-05-09T02:31:57.330" v="332" actId="47"/>
        <pc:sldMkLst>
          <pc:docMk/>
          <pc:sldMk cId="3839272417" sldId="330"/>
        </pc:sldMkLst>
        <pc:spChg chg="mod">
          <ac:chgData name="Bethany Bolen" userId="8e338a04f9f07398" providerId="LiveId" clId="{E64D49CA-BAE9-48D5-903C-7E6B19E973BC}" dt="2023-05-09T02:29:34.262" v="305" actId="1076"/>
          <ac:spMkLst>
            <pc:docMk/>
            <pc:sldMk cId="3839272417" sldId="330"/>
            <ac:spMk id="8" creationId="{690307B1-9E7F-4055-89AA-075FAD54C575}"/>
          </ac:spMkLst>
        </pc:spChg>
        <pc:picChg chg="add del mod">
          <ac:chgData name="Bethany Bolen" userId="8e338a04f9f07398" providerId="LiveId" clId="{E64D49CA-BAE9-48D5-903C-7E6B19E973BC}" dt="2023-05-08T19:36:13.921" v="267" actId="478"/>
          <ac:picMkLst>
            <pc:docMk/>
            <pc:sldMk cId="3839272417" sldId="330"/>
            <ac:picMk id="7" creationId="{190ABF36-0A4E-FA11-AD5C-3EE5F970DA68}"/>
          </ac:picMkLst>
        </pc:picChg>
        <pc:picChg chg="add del mod">
          <ac:chgData name="Bethany Bolen" userId="8e338a04f9f07398" providerId="LiveId" clId="{E64D49CA-BAE9-48D5-903C-7E6B19E973BC}" dt="2023-05-09T02:27:09.690" v="281" actId="478"/>
          <ac:picMkLst>
            <pc:docMk/>
            <pc:sldMk cId="3839272417" sldId="330"/>
            <ac:picMk id="7" creationId="{F2E08207-BD6D-8F4A-7E92-9000717DB211}"/>
          </ac:picMkLst>
        </pc:picChg>
      </pc:sldChg>
      <pc:sldChg chg="addSp delSp modSp mod modNotesTx">
        <pc:chgData name="Bethany Bolen" userId="8e338a04f9f07398" providerId="LiveId" clId="{E64D49CA-BAE9-48D5-903C-7E6B19E973BC}" dt="2023-05-09T02:34:12.316" v="347" actId="478"/>
        <pc:sldMkLst>
          <pc:docMk/>
          <pc:sldMk cId="3907919663" sldId="332"/>
        </pc:sldMkLst>
        <pc:picChg chg="del">
          <ac:chgData name="Bethany Bolen" userId="8e338a04f9f07398" providerId="LiveId" clId="{E64D49CA-BAE9-48D5-903C-7E6B19E973BC}" dt="2023-05-09T02:34:12.316" v="347" actId="478"/>
          <ac:picMkLst>
            <pc:docMk/>
            <pc:sldMk cId="3907919663" sldId="332"/>
            <ac:picMk id="6" creationId="{217B0551-7152-4F6F-B3DD-AD66DE40F0A6}"/>
          </ac:picMkLst>
        </pc:picChg>
        <pc:picChg chg="add mod ord">
          <ac:chgData name="Bethany Bolen" userId="8e338a04f9f07398" providerId="LiveId" clId="{E64D49CA-BAE9-48D5-903C-7E6B19E973BC}" dt="2023-05-09T02:34:11.802" v="346" actId="962"/>
          <ac:picMkLst>
            <pc:docMk/>
            <pc:sldMk cId="3907919663" sldId="332"/>
            <ac:picMk id="7" creationId="{880FB28C-EDF0-9CA8-E1BE-0325F5F774A9}"/>
          </ac:picMkLst>
        </pc:picChg>
      </pc:sldChg>
      <pc:sldChg chg="addSp delSp modSp mod modNotesTx">
        <pc:chgData name="Bethany Bolen" userId="8e338a04f9f07398" providerId="LiveId" clId="{E64D49CA-BAE9-48D5-903C-7E6B19E973BC}" dt="2023-05-08T19:31:02.805" v="241" actId="20577"/>
        <pc:sldMkLst>
          <pc:docMk/>
          <pc:sldMk cId="2861990476" sldId="353"/>
        </pc:sldMkLst>
        <pc:picChg chg="add mod ord">
          <ac:chgData name="Bethany Bolen" userId="8e338a04f9f07398" providerId="LiveId" clId="{E64D49CA-BAE9-48D5-903C-7E6B19E973BC}" dt="2023-05-08T19:31:01.556" v="238" actId="27614"/>
          <ac:picMkLst>
            <pc:docMk/>
            <pc:sldMk cId="2861990476" sldId="353"/>
            <ac:picMk id="6" creationId="{C34C2252-F9D1-6322-232A-EE615EC5D684}"/>
          </ac:picMkLst>
        </pc:picChg>
        <pc:picChg chg="del mod">
          <ac:chgData name="Bethany Bolen" userId="8e338a04f9f07398" providerId="LiveId" clId="{E64D49CA-BAE9-48D5-903C-7E6B19E973BC}" dt="2023-05-08T19:31:01.556" v="240" actId="478"/>
          <ac:picMkLst>
            <pc:docMk/>
            <pc:sldMk cId="2861990476" sldId="353"/>
            <ac:picMk id="7" creationId="{C8516B30-C838-4D6E-9704-58FAF042E45D}"/>
          </ac:picMkLst>
        </pc:picChg>
      </pc:sldChg>
      <pc:sldChg chg="addSp delSp modSp mod modNotesTx">
        <pc:chgData name="Bethany Bolen" userId="8e338a04f9f07398" providerId="LiveId" clId="{E64D49CA-BAE9-48D5-903C-7E6B19E973BC}" dt="2023-05-09T02:35:05.450" v="355" actId="478"/>
        <pc:sldMkLst>
          <pc:docMk/>
          <pc:sldMk cId="3145032551" sldId="361"/>
        </pc:sldMkLst>
        <pc:picChg chg="del">
          <ac:chgData name="Bethany Bolen" userId="8e338a04f9f07398" providerId="LiveId" clId="{E64D49CA-BAE9-48D5-903C-7E6B19E973BC}" dt="2023-05-09T02:35:05.450" v="355" actId="478"/>
          <ac:picMkLst>
            <pc:docMk/>
            <pc:sldMk cId="3145032551" sldId="361"/>
            <ac:picMk id="6" creationId="{A92A45EC-0202-445C-B732-EF8A6B8D648C}"/>
          </ac:picMkLst>
        </pc:picChg>
        <pc:picChg chg="add mod ord">
          <ac:chgData name="Bethany Bolen" userId="8e338a04f9f07398" providerId="LiveId" clId="{E64D49CA-BAE9-48D5-903C-7E6B19E973BC}" dt="2023-05-09T02:35:04.117" v="354" actId="12789"/>
          <ac:picMkLst>
            <pc:docMk/>
            <pc:sldMk cId="3145032551" sldId="361"/>
            <ac:picMk id="7" creationId="{7203EE2D-549B-0CE6-5AB0-16E5F095F882}"/>
          </ac:picMkLst>
        </pc:picChg>
      </pc:sldChg>
      <pc:sldChg chg="del">
        <pc:chgData name="Bethany Bolen" userId="8e338a04f9f07398" providerId="LiveId" clId="{E64D49CA-BAE9-48D5-903C-7E6B19E973BC}" dt="2023-05-09T03:40:32.399" v="632" actId="47"/>
        <pc:sldMkLst>
          <pc:docMk/>
          <pc:sldMk cId="264028736" sldId="409"/>
        </pc:sldMkLst>
      </pc:sldChg>
      <pc:sldChg chg="addSp delSp modSp del mod">
        <pc:chgData name="Bethany Bolen" userId="8e338a04f9f07398" providerId="LiveId" clId="{E64D49CA-BAE9-48D5-903C-7E6B19E973BC}" dt="2023-05-09T03:39:48.103" v="617" actId="47"/>
        <pc:sldMkLst>
          <pc:docMk/>
          <pc:sldMk cId="2776315782" sldId="418"/>
        </pc:sldMkLst>
        <pc:spChg chg="del">
          <ac:chgData name="Bethany Bolen" userId="8e338a04f9f07398" providerId="LiveId" clId="{E64D49CA-BAE9-48D5-903C-7E6B19E973BC}" dt="2023-05-09T03:35:15.537" v="558" actId="478"/>
          <ac:spMkLst>
            <pc:docMk/>
            <pc:sldMk cId="2776315782" sldId="418"/>
            <ac:spMk id="11" creationId="{BF194CC9-D732-43A1-A739-20D457F14A04}"/>
          </ac:spMkLst>
        </pc:spChg>
        <pc:picChg chg="add del mod">
          <ac:chgData name="Bethany Bolen" userId="8e338a04f9f07398" providerId="LiveId" clId="{E64D49CA-BAE9-48D5-903C-7E6B19E973BC}" dt="2023-05-09T03:29:09.693" v="540" actId="478"/>
          <ac:picMkLst>
            <pc:docMk/>
            <pc:sldMk cId="2776315782" sldId="418"/>
            <ac:picMk id="8" creationId="{A44CEADF-8396-4609-E014-F7763D1EC008}"/>
          </ac:picMkLst>
        </pc:picChg>
      </pc:sldChg>
      <pc:sldChg chg="addSp delSp modSp mod modNotesTx">
        <pc:chgData name="Bethany Bolen" userId="8e338a04f9f07398" providerId="LiveId" clId="{E64D49CA-BAE9-48D5-903C-7E6B19E973BC}" dt="2023-05-08T19:36:02.215" v="265" actId="20577"/>
        <pc:sldMkLst>
          <pc:docMk/>
          <pc:sldMk cId="2445804877" sldId="424"/>
        </pc:sldMkLst>
        <pc:picChg chg="add mod ord">
          <ac:chgData name="Bethany Bolen" userId="8e338a04f9f07398" providerId="LiveId" clId="{E64D49CA-BAE9-48D5-903C-7E6B19E973BC}" dt="2023-05-08T19:35:59.411" v="263" actId="12789"/>
          <ac:picMkLst>
            <pc:docMk/>
            <pc:sldMk cId="2445804877" sldId="424"/>
            <ac:picMk id="6" creationId="{D7DC5148-28DA-66C9-549B-78E4B5B7AD9B}"/>
          </ac:picMkLst>
        </pc:picChg>
        <pc:picChg chg="del">
          <ac:chgData name="Bethany Bolen" userId="8e338a04f9f07398" providerId="LiveId" clId="{E64D49CA-BAE9-48D5-903C-7E6B19E973BC}" dt="2023-05-08T19:36:00.296" v="264" actId="478"/>
          <ac:picMkLst>
            <pc:docMk/>
            <pc:sldMk cId="2445804877" sldId="424"/>
            <ac:picMk id="7" creationId="{2E47E77E-56CE-4BFB-A10F-CE565C704380}"/>
          </ac:picMkLst>
        </pc:picChg>
      </pc:sldChg>
      <pc:sldChg chg="modSp mod">
        <pc:chgData name="Bethany Bolen" userId="8e338a04f9f07398" providerId="LiveId" clId="{E64D49CA-BAE9-48D5-903C-7E6B19E973BC}" dt="2023-08-09T17:45:03.135" v="1325" actId="207"/>
        <pc:sldMkLst>
          <pc:docMk/>
          <pc:sldMk cId="2289398638" sldId="492"/>
        </pc:sldMkLst>
        <pc:spChg chg="mod">
          <ac:chgData name="Bethany Bolen" userId="8e338a04f9f07398" providerId="LiveId" clId="{E64D49CA-BAE9-48D5-903C-7E6B19E973BC}" dt="2023-08-09T17:45:03.135" v="1325" actId="207"/>
          <ac:spMkLst>
            <pc:docMk/>
            <pc:sldMk cId="2289398638" sldId="492"/>
            <ac:spMk id="15" creationId="{63AEE594-BEA3-4E63-A28E-77C112FD5D46}"/>
          </ac:spMkLst>
        </pc:spChg>
        <pc:spChg chg="mod">
          <ac:chgData name="Bethany Bolen" userId="8e338a04f9f07398" providerId="LiveId" clId="{E64D49CA-BAE9-48D5-903C-7E6B19E973BC}" dt="2023-08-09T17:44:53.615" v="1324" actId="14100"/>
          <ac:spMkLst>
            <pc:docMk/>
            <pc:sldMk cId="2289398638" sldId="492"/>
            <ac:spMk id="17" creationId="{53945B55-441D-4291-91C7-4F3B2390684A}"/>
          </ac:spMkLst>
        </pc:spChg>
        <pc:spChg chg="mod">
          <ac:chgData name="Bethany Bolen" userId="8e338a04f9f07398" providerId="LiveId" clId="{E64D49CA-BAE9-48D5-903C-7E6B19E973BC}" dt="2023-08-09T17:44:50.459" v="1323" actId="14100"/>
          <ac:spMkLst>
            <pc:docMk/>
            <pc:sldMk cId="2289398638" sldId="492"/>
            <ac:spMk id="19" creationId="{81F5BD97-B0DE-4642-82C9-F016D308CE9C}"/>
          </ac:spMkLst>
        </pc:spChg>
      </pc:sldChg>
      <pc:sldChg chg="addSp delSp modSp mod modNotesTx">
        <pc:chgData name="Bethany Bolen" userId="8e338a04f9f07398" providerId="LiveId" clId="{E64D49CA-BAE9-48D5-903C-7E6B19E973BC}" dt="2023-05-09T04:26:41.805" v="920" actId="20577"/>
        <pc:sldMkLst>
          <pc:docMk/>
          <pc:sldMk cId="2064191960" sldId="493"/>
        </pc:sldMkLst>
        <pc:spChg chg="del">
          <ac:chgData name="Bethany Bolen" userId="8e338a04f9f07398" providerId="LiveId" clId="{E64D49CA-BAE9-48D5-903C-7E6B19E973BC}" dt="2023-05-09T04:26:40.716" v="919" actId="478"/>
          <ac:spMkLst>
            <pc:docMk/>
            <pc:sldMk cId="2064191960" sldId="493"/>
            <ac:spMk id="6" creationId="{90FF337A-FA10-4CE7-B8F5-D5F96E9F2FD7}"/>
          </ac:spMkLst>
        </pc:spChg>
        <pc:picChg chg="del mod">
          <ac:chgData name="Bethany Bolen" userId="8e338a04f9f07398" providerId="LiveId" clId="{E64D49CA-BAE9-48D5-903C-7E6B19E973BC}" dt="2023-05-09T04:26:39.362" v="918" actId="478"/>
          <ac:picMkLst>
            <pc:docMk/>
            <pc:sldMk cId="2064191960" sldId="493"/>
            <ac:picMk id="7" creationId="{542317F7-432E-1DB4-BF40-53B22D9C6345}"/>
          </ac:picMkLst>
        </pc:picChg>
        <pc:picChg chg="add mod ord">
          <ac:chgData name="Bethany Bolen" userId="8e338a04f9f07398" providerId="LiveId" clId="{E64D49CA-BAE9-48D5-903C-7E6B19E973BC}" dt="2023-05-09T04:26:39.278" v="916" actId="27614"/>
          <ac:picMkLst>
            <pc:docMk/>
            <pc:sldMk cId="2064191960" sldId="493"/>
            <ac:picMk id="8" creationId="{1FA0C64D-6F73-A72A-2B20-D4DE4C7F6EC2}"/>
          </ac:picMkLst>
        </pc:picChg>
      </pc:sldChg>
      <pc:sldChg chg="addSp delSp modSp mod">
        <pc:chgData name="Bethany Bolen" userId="8e338a04f9f07398" providerId="LiveId" clId="{E64D49CA-BAE9-48D5-903C-7E6B19E973BC}" dt="2023-08-09T17:34:15.768" v="972" actId="478"/>
        <pc:sldMkLst>
          <pc:docMk/>
          <pc:sldMk cId="3454144827" sldId="506"/>
        </pc:sldMkLst>
        <pc:spChg chg="mod">
          <ac:chgData name="Bethany Bolen" userId="8e338a04f9f07398" providerId="LiveId" clId="{E64D49CA-BAE9-48D5-903C-7E6B19E973BC}" dt="2023-08-09T17:33:11.369" v="956" actId="207"/>
          <ac:spMkLst>
            <pc:docMk/>
            <pc:sldMk cId="3454144827" sldId="506"/>
            <ac:spMk id="8" creationId="{00000000-0000-0000-0000-000000000000}"/>
          </ac:spMkLst>
        </pc:spChg>
        <pc:spChg chg="mod">
          <ac:chgData name="Bethany Bolen" userId="8e338a04f9f07398" providerId="LiveId" clId="{E64D49CA-BAE9-48D5-903C-7E6B19E973BC}" dt="2023-08-09T17:33:06.416" v="955" actId="207"/>
          <ac:spMkLst>
            <pc:docMk/>
            <pc:sldMk cId="3454144827" sldId="506"/>
            <ac:spMk id="9" creationId="{00000000-0000-0000-0000-000000000000}"/>
          </ac:spMkLst>
        </pc:spChg>
        <pc:spChg chg="mod">
          <ac:chgData name="Bethany Bolen" userId="8e338a04f9f07398" providerId="LiveId" clId="{E64D49CA-BAE9-48D5-903C-7E6B19E973BC}" dt="2023-08-09T17:32:58.977" v="954" actId="207"/>
          <ac:spMkLst>
            <pc:docMk/>
            <pc:sldMk cId="3454144827" sldId="506"/>
            <ac:spMk id="10" creationId="{00000000-0000-0000-0000-000000000000}"/>
          </ac:spMkLst>
        </pc:spChg>
        <pc:spChg chg="mod">
          <ac:chgData name="Bethany Bolen" userId="8e338a04f9f07398" providerId="LiveId" clId="{E64D49CA-BAE9-48D5-903C-7E6B19E973BC}" dt="2023-08-09T17:33:51.958" v="966" actId="207"/>
          <ac:spMkLst>
            <pc:docMk/>
            <pc:sldMk cId="3454144827" sldId="506"/>
            <ac:spMk id="11" creationId="{00000000-0000-0000-0000-000000000000}"/>
          </ac:spMkLst>
        </pc:spChg>
        <pc:spChg chg="mod">
          <ac:chgData name="Bethany Bolen" userId="8e338a04f9f07398" providerId="LiveId" clId="{E64D49CA-BAE9-48D5-903C-7E6B19E973BC}" dt="2023-08-09T17:33:56.226" v="970"/>
          <ac:spMkLst>
            <pc:docMk/>
            <pc:sldMk cId="3454144827" sldId="506"/>
            <ac:spMk id="12" creationId="{00000000-0000-0000-0000-000000000000}"/>
          </ac:spMkLst>
        </pc:spChg>
        <pc:spChg chg="mod">
          <ac:chgData name="Bethany Bolen" userId="8e338a04f9f07398" providerId="LiveId" clId="{E64D49CA-BAE9-48D5-903C-7E6B19E973BC}" dt="2023-08-09T17:33:54.690" v="968"/>
          <ac:spMkLst>
            <pc:docMk/>
            <pc:sldMk cId="3454144827" sldId="506"/>
            <ac:spMk id="13" creationId="{00000000-0000-0000-0000-000000000000}"/>
          </ac:spMkLst>
        </pc:spChg>
        <pc:spChg chg="mod">
          <ac:chgData name="Bethany Bolen" userId="8e338a04f9f07398" providerId="LiveId" clId="{E64D49CA-BAE9-48D5-903C-7E6B19E973BC}" dt="2023-08-09T17:33:21.899" v="959" actId="14838"/>
          <ac:spMkLst>
            <pc:docMk/>
            <pc:sldMk cId="3454144827" sldId="506"/>
            <ac:spMk id="14" creationId="{00000000-0000-0000-0000-000000000000}"/>
          </ac:spMkLst>
        </pc:spChg>
        <pc:spChg chg="add del">
          <ac:chgData name="Bethany Bolen" userId="8e338a04f9f07398" providerId="LiveId" clId="{E64D49CA-BAE9-48D5-903C-7E6B19E973BC}" dt="2023-08-09T17:34:15.768" v="972" actId="478"/>
          <ac:spMkLst>
            <pc:docMk/>
            <pc:sldMk cId="3454144827" sldId="506"/>
            <ac:spMk id="15" creationId="{066E94DE-E452-4988-BD53-9098C7941540}"/>
          </ac:spMkLst>
        </pc:spChg>
      </pc:sldChg>
      <pc:sldChg chg="modSp">
        <pc:chgData name="Bethany Bolen" userId="8e338a04f9f07398" providerId="LiveId" clId="{E64D49CA-BAE9-48D5-903C-7E6B19E973BC}" dt="2023-08-09T17:44:17.567" v="1320" actId="1037"/>
        <pc:sldMkLst>
          <pc:docMk/>
          <pc:sldMk cId="1551740565" sldId="630"/>
        </pc:sldMkLst>
        <pc:picChg chg="mod">
          <ac:chgData name="Bethany Bolen" userId="8e338a04f9f07398" providerId="LiveId" clId="{E64D49CA-BAE9-48D5-903C-7E6B19E973BC}" dt="2023-08-09T17:44:17.567" v="1320" actId="1037"/>
          <ac:picMkLst>
            <pc:docMk/>
            <pc:sldMk cId="1551740565" sldId="630"/>
            <ac:picMk id="9" creationId="{A61B3B0F-0040-4339-8FC1-CD6369AECE85}"/>
          </ac:picMkLst>
        </pc:picChg>
      </pc:sldChg>
      <pc:sldChg chg="addSp delSp modSp mod modNotesTx">
        <pc:chgData name="Bethany Bolen" userId="8e338a04f9f07398" providerId="LiveId" clId="{E64D49CA-BAE9-48D5-903C-7E6B19E973BC}" dt="2023-05-08T19:31:25.708" v="250" actId="20577"/>
        <pc:sldMkLst>
          <pc:docMk/>
          <pc:sldMk cId="2983269185" sldId="678"/>
        </pc:sldMkLst>
        <pc:spChg chg="del">
          <ac:chgData name="Bethany Bolen" userId="8e338a04f9f07398" providerId="LiveId" clId="{E64D49CA-BAE9-48D5-903C-7E6B19E973BC}" dt="2023-05-08T19:31:19.325" v="249" actId="478"/>
          <ac:spMkLst>
            <pc:docMk/>
            <pc:sldMk cId="2983269185" sldId="678"/>
            <ac:spMk id="10" creationId="{1A13D9C0-FC5D-4EFC-82E0-9C0E15733E84}"/>
          </ac:spMkLst>
        </pc:spChg>
        <pc:picChg chg="del">
          <ac:chgData name="Bethany Bolen" userId="8e338a04f9f07398" providerId="LiveId" clId="{E64D49CA-BAE9-48D5-903C-7E6B19E973BC}" dt="2023-05-08T19:31:16.026" v="248" actId="478"/>
          <ac:picMkLst>
            <pc:docMk/>
            <pc:sldMk cId="2983269185" sldId="678"/>
            <ac:picMk id="6" creationId="{3FD87B62-D597-438E-AECB-9A3DC9CD4704}"/>
          </ac:picMkLst>
        </pc:picChg>
        <pc:picChg chg="add mod ord">
          <ac:chgData name="Bethany Bolen" userId="8e338a04f9f07398" providerId="LiveId" clId="{E64D49CA-BAE9-48D5-903C-7E6B19E973BC}" dt="2023-05-08T19:31:15.158" v="247" actId="12789"/>
          <ac:picMkLst>
            <pc:docMk/>
            <pc:sldMk cId="2983269185" sldId="678"/>
            <ac:picMk id="7" creationId="{89D3A81B-36E1-56B0-BDC9-EAC88303E314}"/>
          </ac:picMkLst>
        </pc:picChg>
      </pc:sldChg>
      <pc:sldChg chg="addSp delSp modSp mod modNotesTx">
        <pc:chgData name="Bethany Bolen" userId="8e338a04f9f07398" providerId="LiveId" clId="{E64D49CA-BAE9-48D5-903C-7E6B19E973BC}" dt="2023-05-08T19:29:54.931" v="233" actId="20577"/>
        <pc:sldMkLst>
          <pc:docMk/>
          <pc:sldMk cId="534650967" sldId="685"/>
        </pc:sldMkLst>
        <pc:picChg chg="add mod ord">
          <ac:chgData name="Bethany Bolen" userId="8e338a04f9f07398" providerId="LiveId" clId="{E64D49CA-BAE9-48D5-903C-7E6B19E973BC}" dt="2023-05-08T19:29:52.888" v="231" actId="12789"/>
          <ac:picMkLst>
            <pc:docMk/>
            <pc:sldMk cId="534650967" sldId="685"/>
            <ac:picMk id="6" creationId="{67BEABA6-BC78-DD1B-938D-21C6002F1AFE}"/>
          </ac:picMkLst>
        </pc:picChg>
        <pc:picChg chg="del">
          <ac:chgData name="Bethany Bolen" userId="8e338a04f9f07398" providerId="LiveId" clId="{E64D49CA-BAE9-48D5-903C-7E6B19E973BC}" dt="2023-05-08T19:29:53.876" v="232" actId="478"/>
          <ac:picMkLst>
            <pc:docMk/>
            <pc:sldMk cId="534650967" sldId="685"/>
            <ac:picMk id="7" creationId="{BBFB9D75-FB64-4D92-AD7D-9A0E720079F4}"/>
          </ac:picMkLst>
        </pc:picChg>
      </pc:sldChg>
      <pc:sldChg chg="addSp delSp modSp mod modNotesTx">
        <pc:chgData name="Bethany Bolen" userId="8e338a04f9f07398" providerId="LiveId" clId="{E64D49CA-BAE9-48D5-903C-7E6B19E973BC}" dt="2023-05-09T03:29:00.977" v="538" actId="20577"/>
        <pc:sldMkLst>
          <pc:docMk/>
          <pc:sldMk cId="1129436959" sldId="687"/>
        </pc:sldMkLst>
        <pc:picChg chg="del">
          <ac:chgData name="Bethany Bolen" userId="8e338a04f9f07398" providerId="LiveId" clId="{E64D49CA-BAE9-48D5-903C-7E6B19E973BC}" dt="2023-05-09T03:28:55.434" v="535" actId="478"/>
          <ac:picMkLst>
            <pc:docMk/>
            <pc:sldMk cId="1129436959" sldId="687"/>
            <ac:picMk id="6" creationId="{A9E13D3D-F574-4B8C-AB9C-5D5E411FA531}"/>
          </ac:picMkLst>
        </pc:picChg>
        <pc:picChg chg="add del mod">
          <ac:chgData name="Bethany Bolen" userId="8e338a04f9f07398" providerId="LiveId" clId="{E64D49CA-BAE9-48D5-903C-7E6B19E973BC}" dt="2023-05-09T03:28:54.646" v="534" actId="478"/>
          <ac:picMkLst>
            <pc:docMk/>
            <pc:sldMk cId="1129436959" sldId="687"/>
            <ac:picMk id="7" creationId="{560ECC2F-B744-CE76-8FCD-C0EFB7C13B62}"/>
          </ac:picMkLst>
        </pc:picChg>
        <pc:picChg chg="add del mod ord">
          <ac:chgData name="Bethany Bolen" userId="8e338a04f9f07398" providerId="LiveId" clId="{E64D49CA-BAE9-48D5-903C-7E6B19E973BC}" dt="2023-05-09T03:28:57.060" v="537" actId="478"/>
          <ac:picMkLst>
            <pc:docMk/>
            <pc:sldMk cId="1129436959" sldId="687"/>
            <ac:picMk id="9" creationId="{C9A88203-B008-1320-50DA-6BD5114CDF66}"/>
          </ac:picMkLst>
        </pc:picChg>
      </pc:sldChg>
      <pc:sldChg chg="addSp delSp modSp mod modNotesTx">
        <pc:chgData name="Bethany Bolen" userId="8e338a04f9f07398" providerId="LiveId" clId="{E64D49CA-BAE9-48D5-903C-7E6B19E973BC}" dt="2023-05-08T19:11:28.535" v="8" actId="20577"/>
        <pc:sldMkLst>
          <pc:docMk/>
          <pc:sldMk cId="3179671115" sldId="743"/>
        </pc:sldMkLst>
        <pc:spChg chg="del mod">
          <ac:chgData name="Bethany Bolen" userId="8e338a04f9f07398" providerId="LiveId" clId="{E64D49CA-BAE9-48D5-903C-7E6B19E973BC}" dt="2023-05-08T19:11:27.282" v="7" actId="478"/>
          <ac:spMkLst>
            <pc:docMk/>
            <pc:sldMk cId="3179671115" sldId="743"/>
            <ac:spMk id="6" creationId="{49244880-AC59-441F-B7DE-12F95843897D}"/>
          </ac:spMkLst>
        </pc:spChg>
        <pc:picChg chg="add mod ord">
          <ac:chgData name="Bethany Bolen" userId="8e338a04f9f07398" providerId="LiveId" clId="{E64D49CA-BAE9-48D5-903C-7E6B19E973BC}" dt="2023-05-08T19:11:27.235" v="5" actId="27614"/>
          <ac:picMkLst>
            <pc:docMk/>
            <pc:sldMk cId="3179671115" sldId="743"/>
            <ac:picMk id="7" creationId="{8D946D51-73A9-BA83-DBB2-E224662EE62F}"/>
          </ac:picMkLst>
        </pc:picChg>
        <pc:picChg chg="del">
          <ac:chgData name="Bethany Bolen" userId="8e338a04f9f07398" providerId="LiveId" clId="{E64D49CA-BAE9-48D5-903C-7E6B19E973BC}" dt="2023-05-08T19:11:25.915" v="4" actId="478"/>
          <ac:picMkLst>
            <pc:docMk/>
            <pc:sldMk cId="3179671115" sldId="743"/>
            <ac:picMk id="8194" creationId="{00000000-0000-0000-0000-000000000000}"/>
          </ac:picMkLst>
        </pc:picChg>
      </pc:sldChg>
      <pc:sldChg chg="addSp delSp modSp mod modNotesTx">
        <pc:chgData name="Bethany Bolen" userId="8e338a04f9f07398" providerId="LiveId" clId="{E64D49CA-BAE9-48D5-903C-7E6B19E973BC}" dt="2023-05-09T03:40:47.687" v="640" actId="20577"/>
        <pc:sldMkLst>
          <pc:docMk/>
          <pc:sldMk cId="2464832093" sldId="752"/>
        </pc:sldMkLst>
        <pc:picChg chg="add mod ord">
          <ac:chgData name="Bethany Bolen" userId="8e338a04f9f07398" providerId="LiveId" clId="{E64D49CA-BAE9-48D5-903C-7E6B19E973BC}" dt="2023-05-09T03:40:44.874" v="637" actId="27614"/>
          <ac:picMkLst>
            <pc:docMk/>
            <pc:sldMk cId="2464832093" sldId="752"/>
            <ac:picMk id="6" creationId="{783E0DBC-0EFE-CB26-1C9A-F1B66CF3AE70}"/>
          </ac:picMkLst>
        </pc:picChg>
        <pc:picChg chg="del mod">
          <ac:chgData name="Bethany Bolen" userId="8e338a04f9f07398" providerId="LiveId" clId="{E64D49CA-BAE9-48D5-903C-7E6B19E973BC}" dt="2023-05-09T03:40:45.656" v="639" actId="478"/>
          <ac:picMkLst>
            <pc:docMk/>
            <pc:sldMk cId="2464832093" sldId="752"/>
            <ac:picMk id="7" creationId="{2CF1E5B4-7AEB-4E00-B70C-05AD86A85823}"/>
          </ac:picMkLst>
        </pc:picChg>
      </pc:sldChg>
      <pc:sldChg chg="modSp mod">
        <pc:chgData name="Bethany Bolen" userId="8e338a04f9f07398" providerId="LiveId" clId="{E64D49CA-BAE9-48D5-903C-7E6B19E973BC}" dt="2023-05-08T19:11:44.228" v="36" actId="20577"/>
        <pc:sldMkLst>
          <pc:docMk/>
          <pc:sldMk cId="1025737738" sldId="782"/>
        </pc:sldMkLst>
        <pc:spChg chg="mod">
          <ac:chgData name="Bethany Bolen" userId="8e338a04f9f07398" providerId="LiveId" clId="{E64D49CA-BAE9-48D5-903C-7E6B19E973BC}" dt="2023-05-08T19:11:44.228" v="36" actId="20577"/>
          <ac:spMkLst>
            <pc:docMk/>
            <pc:sldMk cId="1025737738" sldId="782"/>
            <ac:spMk id="13" creationId="{C6C30E11-DDBB-4A83-B18F-9BF7ACC6A3D2}"/>
          </ac:spMkLst>
        </pc:spChg>
      </pc:sldChg>
      <pc:sldChg chg="addSp delSp modSp mod modNotesTx">
        <pc:chgData name="Bethany Bolen" userId="8e338a04f9f07398" providerId="LiveId" clId="{E64D49CA-BAE9-48D5-903C-7E6B19E973BC}" dt="2023-05-08T19:18:43.404" v="103" actId="20577"/>
        <pc:sldMkLst>
          <pc:docMk/>
          <pc:sldMk cId="514623970" sldId="784"/>
        </pc:sldMkLst>
        <pc:picChg chg="add mod ord">
          <ac:chgData name="Bethany Bolen" userId="8e338a04f9f07398" providerId="LiveId" clId="{E64D49CA-BAE9-48D5-903C-7E6B19E973BC}" dt="2023-05-08T19:18:41.178" v="101" actId="12789"/>
          <ac:picMkLst>
            <pc:docMk/>
            <pc:sldMk cId="514623970" sldId="784"/>
            <ac:picMk id="6" creationId="{04DC693F-9060-4060-AB48-70C0AF58EBCA}"/>
          </ac:picMkLst>
        </pc:picChg>
        <pc:picChg chg="del">
          <ac:chgData name="Bethany Bolen" userId="8e338a04f9f07398" providerId="LiveId" clId="{E64D49CA-BAE9-48D5-903C-7E6B19E973BC}" dt="2023-05-08T19:18:41.999" v="102" actId="478"/>
          <ac:picMkLst>
            <pc:docMk/>
            <pc:sldMk cId="514623970" sldId="784"/>
            <ac:picMk id="7" creationId="{994CB365-85BD-44FC-898C-479CA3E7FB39}"/>
          </ac:picMkLst>
        </pc:picChg>
      </pc:sldChg>
      <pc:sldChg chg="modSp del mod">
        <pc:chgData name="Bethany Bolen" userId="8e338a04f9f07398" providerId="LiveId" clId="{E64D49CA-BAE9-48D5-903C-7E6B19E973BC}" dt="2023-05-08T19:22:36.441" v="143" actId="47"/>
        <pc:sldMkLst>
          <pc:docMk/>
          <pc:sldMk cId="2900116231" sldId="789"/>
        </pc:sldMkLst>
        <pc:spChg chg="mod">
          <ac:chgData name="Bethany Bolen" userId="8e338a04f9f07398" providerId="LiveId" clId="{E64D49CA-BAE9-48D5-903C-7E6B19E973BC}" dt="2023-05-08T19:21:03.177" v="115" actId="1076"/>
          <ac:spMkLst>
            <pc:docMk/>
            <pc:sldMk cId="2900116231" sldId="789"/>
            <ac:spMk id="8" creationId="{F53E350A-275E-4554-8BC3-D1A85D8D70D5}"/>
          </ac:spMkLst>
        </pc:spChg>
      </pc:sldChg>
      <pc:sldChg chg="del">
        <pc:chgData name="Bethany Bolen" userId="8e338a04f9f07398" providerId="LiveId" clId="{E64D49CA-BAE9-48D5-903C-7E6B19E973BC}" dt="2023-05-08T19:25:52.396" v="185" actId="47"/>
        <pc:sldMkLst>
          <pc:docMk/>
          <pc:sldMk cId="1054145814" sldId="790"/>
        </pc:sldMkLst>
      </pc:sldChg>
      <pc:sldChg chg="addSp delSp modSp mod">
        <pc:chgData name="Bethany Bolen" userId="8e338a04f9f07398" providerId="LiveId" clId="{E64D49CA-BAE9-48D5-903C-7E6B19E973BC}" dt="2023-05-09T04:21:00.676" v="834" actId="478"/>
        <pc:sldMkLst>
          <pc:docMk/>
          <pc:sldMk cId="3316183136" sldId="820"/>
        </pc:sldMkLst>
        <pc:spChg chg="del">
          <ac:chgData name="Bethany Bolen" userId="8e338a04f9f07398" providerId="LiveId" clId="{E64D49CA-BAE9-48D5-903C-7E6B19E973BC}" dt="2023-05-09T04:21:00.676" v="834" actId="478"/>
          <ac:spMkLst>
            <pc:docMk/>
            <pc:sldMk cId="3316183136" sldId="820"/>
            <ac:spMk id="8" creationId="{DDE35FFC-A2DB-4FE8-BB49-0E4F80AE936A}"/>
          </ac:spMkLst>
        </pc:spChg>
        <pc:picChg chg="del">
          <ac:chgData name="Bethany Bolen" userId="8e338a04f9f07398" providerId="LiveId" clId="{E64D49CA-BAE9-48D5-903C-7E6B19E973BC}" dt="2023-05-09T04:20:59.410" v="833" actId="478"/>
          <ac:picMkLst>
            <pc:docMk/>
            <pc:sldMk cId="3316183136" sldId="820"/>
            <ac:picMk id="6" creationId="{8DC91353-B048-20D9-66AE-421FC377DF52}"/>
          </ac:picMkLst>
        </pc:picChg>
        <pc:picChg chg="add mod ord">
          <ac:chgData name="Bethany Bolen" userId="8e338a04f9f07398" providerId="LiveId" clId="{E64D49CA-BAE9-48D5-903C-7E6B19E973BC}" dt="2023-05-09T04:20:58.572" v="832" actId="962"/>
          <ac:picMkLst>
            <pc:docMk/>
            <pc:sldMk cId="3316183136" sldId="820"/>
            <ac:picMk id="7" creationId="{583C757C-BCE2-C6C8-DC76-2F88E8F64BEE}"/>
          </ac:picMkLst>
        </pc:picChg>
      </pc:sldChg>
      <pc:sldChg chg="modSp mod">
        <pc:chgData name="Bethany Bolen" userId="8e338a04f9f07398" providerId="LiveId" clId="{E64D49CA-BAE9-48D5-903C-7E6B19E973BC}" dt="2023-05-08T19:35:35.398" v="252" actId="20577"/>
        <pc:sldMkLst>
          <pc:docMk/>
          <pc:sldMk cId="3292811773" sldId="824"/>
        </pc:sldMkLst>
        <pc:spChg chg="mod">
          <ac:chgData name="Bethany Bolen" userId="8e338a04f9f07398" providerId="LiveId" clId="{E64D49CA-BAE9-48D5-903C-7E6B19E973BC}" dt="2023-05-08T19:35:35.398" v="252" actId="20577"/>
          <ac:spMkLst>
            <pc:docMk/>
            <pc:sldMk cId="3292811773" sldId="824"/>
            <ac:spMk id="12" creationId="{3B659ABE-535C-46CB-BD77-AE113C8F359B}"/>
          </ac:spMkLst>
        </pc:spChg>
      </pc:sldChg>
      <pc:sldChg chg="addSp delSp modSp mod modNotesTx">
        <pc:chgData name="Bethany Bolen" userId="8e338a04f9f07398" providerId="LiveId" clId="{E64D49CA-BAE9-48D5-903C-7E6B19E973BC}" dt="2023-05-09T04:21:46.393" v="845" actId="20577"/>
        <pc:sldMkLst>
          <pc:docMk/>
          <pc:sldMk cId="545390743" sldId="827"/>
        </pc:sldMkLst>
        <pc:spChg chg="del">
          <ac:chgData name="Bethany Bolen" userId="8e338a04f9f07398" providerId="LiveId" clId="{E64D49CA-BAE9-48D5-903C-7E6B19E973BC}" dt="2023-05-09T04:21:44.564" v="844" actId="478"/>
          <ac:spMkLst>
            <pc:docMk/>
            <pc:sldMk cId="545390743" sldId="827"/>
            <ac:spMk id="8" creationId="{B3B5826D-B611-46C3-9BAA-B7B609D3281E}"/>
          </ac:spMkLst>
        </pc:spChg>
        <pc:picChg chg="add mod ord">
          <ac:chgData name="Bethany Bolen" userId="8e338a04f9f07398" providerId="LiveId" clId="{E64D49CA-BAE9-48D5-903C-7E6B19E973BC}" dt="2023-05-09T04:21:41.214" v="842" actId="12789"/>
          <ac:picMkLst>
            <pc:docMk/>
            <pc:sldMk cId="545390743" sldId="827"/>
            <ac:picMk id="6" creationId="{BC5E07D1-2B1A-BB27-51F9-757D21EF3706}"/>
          </ac:picMkLst>
        </pc:picChg>
        <pc:picChg chg="del">
          <ac:chgData name="Bethany Bolen" userId="8e338a04f9f07398" providerId="LiveId" clId="{E64D49CA-BAE9-48D5-903C-7E6B19E973BC}" dt="2023-05-09T04:21:42.087" v="843" actId="478"/>
          <ac:picMkLst>
            <pc:docMk/>
            <pc:sldMk cId="545390743" sldId="827"/>
            <ac:picMk id="7" creationId="{57ADEDE9-0FC8-E647-914C-F0FB59F89934}"/>
          </ac:picMkLst>
        </pc:picChg>
      </pc:sldChg>
      <pc:sldChg chg="addSp delSp modSp mod">
        <pc:chgData name="Bethany Bolen" userId="8e338a04f9f07398" providerId="LiveId" clId="{E64D49CA-BAE9-48D5-903C-7E6B19E973BC}" dt="2023-05-09T04:25:32.761" v="863" actId="478"/>
        <pc:sldMkLst>
          <pc:docMk/>
          <pc:sldMk cId="3226507563" sldId="836"/>
        </pc:sldMkLst>
        <pc:spChg chg="del">
          <ac:chgData name="Bethany Bolen" userId="8e338a04f9f07398" providerId="LiveId" clId="{E64D49CA-BAE9-48D5-903C-7E6B19E973BC}" dt="2023-05-09T04:25:32.761" v="863" actId="478"/>
          <ac:spMkLst>
            <pc:docMk/>
            <pc:sldMk cId="3226507563" sldId="836"/>
            <ac:spMk id="10" creationId="{8959FB50-C3B8-43CE-A101-92025493E11E}"/>
          </ac:spMkLst>
        </pc:spChg>
        <pc:picChg chg="del">
          <ac:chgData name="Bethany Bolen" userId="8e338a04f9f07398" providerId="LiveId" clId="{E64D49CA-BAE9-48D5-903C-7E6B19E973BC}" dt="2023-05-09T04:25:31.509" v="862" actId="478"/>
          <ac:picMkLst>
            <pc:docMk/>
            <pc:sldMk cId="3226507563" sldId="836"/>
            <ac:picMk id="4" creationId="{D4A8FCE2-075C-45E3-9AE9-7365BD2239E0}"/>
          </ac:picMkLst>
        </pc:picChg>
        <pc:picChg chg="add del mod">
          <ac:chgData name="Bethany Bolen" userId="8e338a04f9f07398" providerId="LiveId" clId="{E64D49CA-BAE9-48D5-903C-7E6B19E973BC}" dt="2023-05-09T04:24:25.351" v="847" actId="478"/>
          <ac:picMkLst>
            <pc:docMk/>
            <pc:sldMk cId="3226507563" sldId="836"/>
            <ac:picMk id="5" creationId="{69D0BC7F-9C10-411F-EC88-6EBE5CC59D8B}"/>
          </ac:picMkLst>
        </pc:picChg>
        <pc:picChg chg="add del mod">
          <ac:chgData name="Bethany Bolen" userId="8e338a04f9f07398" providerId="LiveId" clId="{E64D49CA-BAE9-48D5-903C-7E6B19E973BC}" dt="2023-05-09T04:25:30.853" v="861" actId="478"/>
          <ac:picMkLst>
            <pc:docMk/>
            <pc:sldMk cId="3226507563" sldId="836"/>
            <ac:picMk id="7" creationId="{0DBCE7C4-BAA6-72F7-0332-9C1B25FC53D1}"/>
          </ac:picMkLst>
        </pc:picChg>
        <pc:picChg chg="add mod ord">
          <ac:chgData name="Bethany Bolen" userId="8e338a04f9f07398" providerId="LiveId" clId="{E64D49CA-BAE9-48D5-903C-7E6B19E973BC}" dt="2023-05-09T04:25:29.390" v="860" actId="12789"/>
          <ac:picMkLst>
            <pc:docMk/>
            <pc:sldMk cId="3226507563" sldId="836"/>
            <ac:picMk id="12" creationId="{DA01690D-155B-C8D7-EBC2-FA2DF6EBD2C3}"/>
          </ac:picMkLst>
        </pc:picChg>
      </pc:sldChg>
      <pc:sldChg chg="del">
        <pc:chgData name="Bethany Bolen" userId="8e338a04f9f07398" providerId="LiveId" clId="{E64D49CA-BAE9-48D5-903C-7E6B19E973BC}" dt="2023-05-09T04:26:28.238" v="910" actId="47"/>
        <pc:sldMkLst>
          <pc:docMk/>
          <pc:sldMk cId="252081" sldId="837"/>
        </pc:sldMkLst>
      </pc:sldChg>
      <pc:sldChg chg="addSp delSp modSp mod modNotesTx">
        <pc:chgData name="Bethany Bolen" userId="8e338a04f9f07398" providerId="LiveId" clId="{E64D49CA-BAE9-48D5-903C-7E6B19E973BC}" dt="2023-05-09T02:43:35.042" v="522" actId="20577"/>
        <pc:sldMkLst>
          <pc:docMk/>
          <pc:sldMk cId="4073250633" sldId="842"/>
        </pc:sldMkLst>
        <pc:picChg chg="del">
          <ac:chgData name="Bethany Bolen" userId="8e338a04f9f07398" providerId="LiveId" clId="{E64D49CA-BAE9-48D5-903C-7E6B19E973BC}" dt="2023-05-09T02:43:33.105" v="520" actId="478"/>
          <ac:picMkLst>
            <pc:docMk/>
            <pc:sldMk cId="4073250633" sldId="842"/>
            <ac:picMk id="6" creationId="{46BC7144-CDFE-4D31-8210-4B48DBDB6761}"/>
          </ac:picMkLst>
        </pc:picChg>
        <pc:picChg chg="add mod ord">
          <ac:chgData name="Bethany Bolen" userId="8e338a04f9f07398" providerId="LiveId" clId="{E64D49CA-BAE9-48D5-903C-7E6B19E973BC}" dt="2023-05-09T02:43:34.582" v="521" actId="27614"/>
          <ac:picMkLst>
            <pc:docMk/>
            <pc:sldMk cId="4073250633" sldId="842"/>
            <ac:picMk id="7" creationId="{D4420133-AD14-2758-9673-04C2CC48A783}"/>
          </ac:picMkLst>
        </pc:picChg>
      </pc:sldChg>
      <pc:sldChg chg="addSp delSp modSp mod">
        <pc:chgData name="Bethany Bolen" userId="8e338a04f9f07398" providerId="LiveId" clId="{E64D49CA-BAE9-48D5-903C-7E6B19E973BC}" dt="2023-05-09T04:11:06.906" v="790" actId="20577"/>
        <pc:sldMkLst>
          <pc:docMk/>
          <pc:sldMk cId="2505190964" sldId="843"/>
        </pc:sldMkLst>
        <pc:spChg chg="del">
          <ac:chgData name="Bethany Bolen" userId="8e338a04f9f07398" providerId="LiveId" clId="{E64D49CA-BAE9-48D5-903C-7E6B19E973BC}" dt="2023-05-09T04:07:01.744" v="763" actId="478"/>
          <ac:spMkLst>
            <pc:docMk/>
            <pc:sldMk cId="2505190964" sldId="843"/>
            <ac:spMk id="8" creationId="{B3E1E267-8112-4D54-A67B-1B92550A6236}"/>
          </ac:spMkLst>
        </pc:spChg>
        <pc:spChg chg="add mod">
          <ac:chgData name="Bethany Bolen" userId="8e338a04f9f07398" providerId="LiveId" clId="{E64D49CA-BAE9-48D5-903C-7E6B19E973BC}" dt="2023-05-09T04:11:06.906" v="790" actId="20577"/>
          <ac:spMkLst>
            <pc:docMk/>
            <pc:sldMk cId="2505190964" sldId="843"/>
            <ac:spMk id="9" creationId="{DB888EB9-A540-680A-8E83-7AE21A913B90}"/>
          </ac:spMkLst>
        </pc:spChg>
        <pc:picChg chg="add del mod ord">
          <ac:chgData name="Bethany Bolen" userId="8e338a04f9f07398" providerId="LiveId" clId="{E64D49CA-BAE9-48D5-903C-7E6B19E973BC}" dt="2023-05-09T04:07:00.155" v="762" actId="478"/>
          <ac:picMkLst>
            <pc:docMk/>
            <pc:sldMk cId="2505190964" sldId="843"/>
            <ac:picMk id="6" creationId="{477DC3BE-B93E-4F0E-BF8D-0EAF548E8010}"/>
          </ac:picMkLst>
        </pc:picChg>
        <pc:picChg chg="del">
          <ac:chgData name="Bethany Bolen" userId="8e338a04f9f07398" providerId="LiveId" clId="{E64D49CA-BAE9-48D5-903C-7E6B19E973BC}" dt="2023-05-09T04:06:03.736" v="754" actId="478"/>
          <ac:picMkLst>
            <pc:docMk/>
            <pc:sldMk cId="2505190964" sldId="843"/>
            <ac:picMk id="7" creationId="{4FAF7C63-FB4C-AAEB-BEBB-6581B543904E}"/>
          </ac:picMkLst>
        </pc:picChg>
        <pc:picChg chg="add mod">
          <ac:chgData name="Bethany Bolen" userId="8e338a04f9f07398" providerId="LiveId" clId="{E64D49CA-BAE9-48D5-903C-7E6B19E973BC}" dt="2023-05-09T04:06:55.904" v="760" actId="12789"/>
          <ac:picMkLst>
            <pc:docMk/>
            <pc:sldMk cId="2505190964" sldId="843"/>
            <ac:picMk id="1026" creationId="{34B007E8-4981-161E-9C9F-4BD0DA6F6B44}"/>
          </ac:picMkLst>
        </pc:picChg>
      </pc:sldChg>
      <pc:sldChg chg="addSp delSp modSp mod">
        <pc:chgData name="Bethany Bolen" userId="8e338a04f9f07398" providerId="LiveId" clId="{E64D49CA-BAE9-48D5-903C-7E6B19E973BC}" dt="2023-05-08T19:18:10.251" v="87" actId="21"/>
        <pc:sldMkLst>
          <pc:docMk/>
          <pc:sldMk cId="3650040720" sldId="848"/>
        </pc:sldMkLst>
        <pc:spChg chg="add del">
          <ac:chgData name="Bethany Bolen" userId="8e338a04f9f07398" providerId="LiveId" clId="{E64D49CA-BAE9-48D5-903C-7E6B19E973BC}" dt="2023-05-08T19:18:07.507" v="85" actId="478"/>
          <ac:spMkLst>
            <pc:docMk/>
            <pc:sldMk cId="3650040720" sldId="848"/>
            <ac:spMk id="8" creationId="{32C7DE3B-9C68-492E-9D2B-9B9E1EFD0A2F}"/>
          </ac:spMkLst>
        </pc:spChg>
        <pc:picChg chg="add del mod">
          <ac:chgData name="Bethany Bolen" userId="8e338a04f9f07398" providerId="LiveId" clId="{E64D49CA-BAE9-48D5-903C-7E6B19E973BC}" dt="2023-05-08T19:11:58.221" v="38" actId="478"/>
          <ac:picMkLst>
            <pc:docMk/>
            <pc:sldMk cId="3650040720" sldId="848"/>
            <ac:picMk id="6" creationId="{FBC99276-C409-A757-54DF-132FE453FD6A}"/>
          </ac:picMkLst>
        </pc:picChg>
        <pc:picChg chg="add del mod ord">
          <ac:chgData name="Bethany Bolen" userId="8e338a04f9f07398" providerId="LiveId" clId="{E64D49CA-BAE9-48D5-903C-7E6B19E973BC}" dt="2023-05-08T19:18:10.251" v="87" actId="21"/>
          <ac:picMkLst>
            <pc:docMk/>
            <pc:sldMk cId="3650040720" sldId="848"/>
            <ac:picMk id="9" creationId="{B4DD0853-9F44-13F7-FADB-E58EBB2C94D6}"/>
          </ac:picMkLst>
        </pc:picChg>
        <pc:picChg chg="add del">
          <ac:chgData name="Bethany Bolen" userId="8e338a04f9f07398" providerId="LiveId" clId="{E64D49CA-BAE9-48D5-903C-7E6B19E973BC}" dt="2023-05-08T19:18:07.935" v="86" actId="478"/>
          <ac:picMkLst>
            <pc:docMk/>
            <pc:sldMk cId="3650040720" sldId="848"/>
            <ac:picMk id="1026" creationId="{00000000-0000-0000-0000-000000000000}"/>
          </ac:picMkLst>
        </pc:picChg>
      </pc:sldChg>
      <pc:sldChg chg="addSp delSp modSp mod">
        <pc:chgData name="Bethany Bolen" userId="8e338a04f9f07398" providerId="LiveId" clId="{E64D49CA-BAE9-48D5-903C-7E6B19E973BC}" dt="2023-05-08T19:29:39.855" v="222" actId="478"/>
        <pc:sldMkLst>
          <pc:docMk/>
          <pc:sldMk cId="2566091621" sldId="854"/>
        </pc:sldMkLst>
        <pc:picChg chg="del">
          <ac:chgData name="Bethany Bolen" userId="8e338a04f9f07398" providerId="LiveId" clId="{E64D49CA-BAE9-48D5-903C-7E6B19E973BC}" dt="2023-05-08T19:29:39.855" v="222" actId="478"/>
          <ac:picMkLst>
            <pc:docMk/>
            <pc:sldMk cId="2566091621" sldId="854"/>
            <ac:picMk id="6" creationId="{ADDFF240-251C-C7A6-8CB4-4590B3766DC7}"/>
          </ac:picMkLst>
        </pc:picChg>
        <pc:picChg chg="add mod ord">
          <ac:chgData name="Bethany Bolen" userId="8e338a04f9f07398" providerId="LiveId" clId="{E64D49CA-BAE9-48D5-903C-7E6B19E973BC}" dt="2023-05-08T19:29:38.849" v="221" actId="12789"/>
          <ac:picMkLst>
            <pc:docMk/>
            <pc:sldMk cId="2566091621" sldId="854"/>
            <ac:picMk id="7" creationId="{5176EF0F-1E5B-670F-16AA-2360C30A713B}"/>
          </ac:picMkLst>
        </pc:picChg>
      </pc:sldChg>
      <pc:sldChg chg="addSp delSp modSp del mod">
        <pc:chgData name="Bethany Bolen" userId="8e338a04f9f07398" providerId="LiveId" clId="{E64D49CA-BAE9-48D5-903C-7E6B19E973BC}" dt="2023-05-08T19:29:21.862" v="210" actId="47"/>
        <pc:sldMkLst>
          <pc:docMk/>
          <pc:sldMk cId="748263705" sldId="855"/>
        </pc:sldMkLst>
        <pc:picChg chg="add del mod">
          <ac:chgData name="Bethany Bolen" userId="8e338a04f9f07398" providerId="LiveId" clId="{E64D49CA-BAE9-48D5-903C-7E6B19E973BC}" dt="2023-05-08T19:27:22.721" v="187" actId="478"/>
          <ac:picMkLst>
            <pc:docMk/>
            <pc:sldMk cId="748263705" sldId="855"/>
            <ac:picMk id="7" creationId="{1091EBA6-F8D8-5614-DC47-4C63A36F129B}"/>
          </ac:picMkLst>
        </pc:picChg>
      </pc:sldChg>
      <pc:sldChg chg="addSp delSp modSp mod">
        <pc:chgData name="Bethany Bolen" userId="8e338a04f9f07398" providerId="LiveId" clId="{E64D49CA-BAE9-48D5-903C-7E6B19E973BC}" dt="2023-05-09T02:25:00.900" v="279" actId="478"/>
        <pc:sldMkLst>
          <pc:docMk/>
          <pc:sldMk cId="4022481742" sldId="858"/>
        </pc:sldMkLst>
        <pc:picChg chg="add del">
          <ac:chgData name="Bethany Bolen" userId="8e338a04f9f07398" providerId="LiveId" clId="{E64D49CA-BAE9-48D5-903C-7E6B19E973BC}" dt="2023-05-09T02:24:55.229" v="275" actId="478"/>
          <ac:picMkLst>
            <pc:docMk/>
            <pc:sldMk cId="4022481742" sldId="858"/>
            <ac:picMk id="6" creationId="{D5D5D230-4332-24A4-B41E-010824815130}"/>
          </ac:picMkLst>
        </pc:picChg>
        <pc:picChg chg="add del mod ord">
          <ac:chgData name="Bethany Bolen" userId="8e338a04f9f07398" providerId="LiveId" clId="{E64D49CA-BAE9-48D5-903C-7E6B19E973BC}" dt="2023-05-09T02:25:00.900" v="279" actId="478"/>
          <ac:picMkLst>
            <pc:docMk/>
            <pc:sldMk cId="4022481742" sldId="858"/>
            <ac:picMk id="7" creationId="{2CCEA716-12F1-E1B3-1C95-BC5BDF1C99BA}"/>
          </ac:picMkLst>
        </pc:picChg>
      </pc:sldChg>
      <pc:sldChg chg="modNotesTx">
        <pc:chgData name="Bethany Bolen" userId="8e338a04f9f07398" providerId="LiveId" clId="{E64D49CA-BAE9-48D5-903C-7E6B19E973BC}" dt="2023-05-09T03:40:10.612" v="626" actId="20577"/>
        <pc:sldMkLst>
          <pc:docMk/>
          <pc:sldMk cId="3289135949" sldId="864"/>
        </pc:sldMkLst>
      </pc:sldChg>
      <pc:sldChg chg="addSp delSp modSp mod modNotesTx">
        <pc:chgData name="Bethany Bolen" userId="8e338a04f9f07398" providerId="LiveId" clId="{E64D49CA-BAE9-48D5-903C-7E6B19E973BC}" dt="2023-05-09T03:41:01.407" v="647" actId="20577"/>
        <pc:sldMkLst>
          <pc:docMk/>
          <pc:sldMk cId="775739324" sldId="865"/>
        </pc:sldMkLst>
        <pc:picChg chg="add mod ord">
          <ac:chgData name="Bethany Bolen" userId="8e338a04f9f07398" providerId="LiveId" clId="{E64D49CA-BAE9-48D5-903C-7E6B19E973BC}" dt="2023-05-09T03:41:00.277" v="646" actId="27614"/>
          <ac:picMkLst>
            <pc:docMk/>
            <pc:sldMk cId="775739324" sldId="865"/>
            <ac:picMk id="6" creationId="{07975EDC-05E0-DDF7-DDAE-8BDBD611CB29}"/>
          </ac:picMkLst>
        </pc:picChg>
        <pc:picChg chg="del">
          <ac:chgData name="Bethany Bolen" userId="8e338a04f9f07398" providerId="LiveId" clId="{E64D49CA-BAE9-48D5-903C-7E6B19E973BC}" dt="2023-05-09T03:41:00.192" v="645" actId="478"/>
          <ac:picMkLst>
            <pc:docMk/>
            <pc:sldMk cId="775739324" sldId="865"/>
            <ac:picMk id="7" creationId="{5E451264-93A2-44C5-9484-93F08A6E63C7}"/>
          </ac:picMkLst>
        </pc:picChg>
      </pc:sldChg>
      <pc:sldChg chg="del">
        <pc:chgData name="Bethany Bolen" userId="8e338a04f9f07398" providerId="LiveId" clId="{E64D49CA-BAE9-48D5-903C-7E6B19E973BC}" dt="2023-05-09T03:43:03.808" v="669" actId="47"/>
        <pc:sldMkLst>
          <pc:docMk/>
          <pc:sldMk cId="3061007293" sldId="867"/>
        </pc:sldMkLst>
      </pc:sldChg>
      <pc:sldChg chg="modSp del mod">
        <pc:chgData name="Bethany Bolen" userId="8e338a04f9f07398" providerId="LiveId" clId="{E64D49CA-BAE9-48D5-903C-7E6B19E973BC}" dt="2023-05-09T04:05:08.080" v="732" actId="47"/>
        <pc:sldMkLst>
          <pc:docMk/>
          <pc:sldMk cId="2584770181" sldId="868"/>
        </pc:sldMkLst>
        <pc:spChg chg="mod">
          <ac:chgData name="Bethany Bolen" userId="8e338a04f9f07398" providerId="LiveId" clId="{E64D49CA-BAE9-48D5-903C-7E6B19E973BC}" dt="2023-05-09T04:02:47.922" v="688" actId="1076"/>
          <ac:spMkLst>
            <pc:docMk/>
            <pc:sldMk cId="2584770181" sldId="868"/>
            <ac:spMk id="13" creationId="{75528D11-CA62-43E1-9758-944D4B658F7E}"/>
          </ac:spMkLst>
        </pc:spChg>
      </pc:sldChg>
      <pc:sldChg chg="addSp delSp modSp mod">
        <pc:chgData name="Bethany Bolen" userId="8e338a04f9f07398" providerId="LiveId" clId="{E64D49CA-BAE9-48D5-903C-7E6B19E973BC}" dt="2023-05-09T04:05:22.777" v="738" actId="27614"/>
        <pc:sldMkLst>
          <pc:docMk/>
          <pc:sldMk cId="2391669848" sldId="869"/>
        </pc:sldMkLst>
        <pc:picChg chg="del">
          <ac:chgData name="Bethany Bolen" userId="8e338a04f9f07398" providerId="LiveId" clId="{E64D49CA-BAE9-48D5-903C-7E6B19E973BC}" dt="2023-05-09T04:05:22.210" v="737" actId="478"/>
          <ac:picMkLst>
            <pc:docMk/>
            <pc:sldMk cId="2391669848" sldId="869"/>
            <ac:picMk id="6" creationId="{5DDBC545-9C8E-BB2B-E9BC-0636D645DA20}"/>
          </ac:picMkLst>
        </pc:picChg>
        <pc:picChg chg="add mod ord">
          <ac:chgData name="Bethany Bolen" userId="8e338a04f9f07398" providerId="LiveId" clId="{E64D49CA-BAE9-48D5-903C-7E6B19E973BC}" dt="2023-05-09T04:05:22.777" v="738" actId="27614"/>
          <ac:picMkLst>
            <pc:docMk/>
            <pc:sldMk cId="2391669848" sldId="869"/>
            <ac:picMk id="7" creationId="{4CC88DFA-1BA4-D02B-B7D9-E734198CD615}"/>
          </ac:picMkLst>
        </pc:picChg>
      </pc:sldChg>
      <pc:sldChg chg="addSp delSp modSp mod modNotesTx">
        <pc:chgData name="Bethany Bolen" userId="8e338a04f9f07398" providerId="LiveId" clId="{E64D49CA-BAE9-48D5-903C-7E6B19E973BC}" dt="2023-08-09T17:40:23.181" v="1125" actId="20577"/>
        <pc:sldMkLst>
          <pc:docMk/>
          <pc:sldMk cId="1886038432" sldId="871"/>
        </pc:sldMkLst>
        <pc:spChg chg="add mod">
          <ac:chgData name="Bethany Bolen" userId="8e338a04f9f07398" providerId="LiveId" clId="{E64D49CA-BAE9-48D5-903C-7E6B19E973BC}" dt="2023-08-09T17:38:07.980" v="1010" actId="2085"/>
          <ac:spMkLst>
            <pc:docMk/>
            <pc:sldMk cId="1886038432" sldId="871"/>
            <ac:spMk id="5" creationId="{D51D48FC-6DF3-771D-AE7E-2964D5685B95}"/>
          </ac:spMkLst>
        </pc:spChg>
        <pc:spChg chg="add mod">
          <ac:chgData name="Bethany Bolen" userId="8e338a04f9f07398" providerId="LiveId" clId="{E64D49CA-BAE9-48D5-903C-7E6B19E973BC}" dt="2023-08-09T17:38:20.959" v="1015" actId="207"/>
          <ac:spMkLst>
            <pc:docMk/>
            <pc:sldMk cId="1886038432" sldId="871"/>
            <ac:spMk id="7" creationId="{93D78102-CC8E-F522-ED49-99B62D020DA0}"/>
          </ac:spMkLst>
        </pc:spChg>
        <pc:spChg chg="add mod">
          <ac:chgData name="Bethany Bolen" userId="8e338a04f9f07398" providerId="LiveId" clId="{E64D49CA-BAE9-48D5-903C-7E6B19E973BC}" dt="2023-08-09T17:38:40.461" v="1020" actId="14100"/>
          <ac:spMkLst>
            <pc:docMk/>
            <pc:sldMk cId="1886038432" sldId="871"/>
            <ac:spMk id="8" creationId="{95D03188-2825-AC39-8906-4B5F42C979EB}"/>
          </ac:spMkLst>
        </pc:spChg>
        <pc:spChg chg="add mod">
          <ac:chgData name="Bethany Bolen" userId="8e338a04f9f07398" providerId="LiveId" clId="{E64D49CA-BAE9-48D5-903C-7E6B19E973BC}" dt="2023-08-09T17:38:56.567" v="1026" actId="1035"/>
          <ac:spMkLst>
            <pc:docMk/>
            <pc:sldMk cId="1886038432" sldId="871"/>
            <ac:spMk id="9" creationId="{3C060BC8-72E3-C115-041B-77C0C69B029B}"/>
          </ac:spMkLst>
        </pc:spChg>
        <pc:spChg chg="add del mod">
          <ac:chgData name="Bethany Bolen" userId="8e338a04f9f07398" providerId="LiveId" clId="{E64D49CA-BAE9-48D5-903C-7E6B19E973BC}" dt="2023-08-09T17:39:08.245" v="1031" actId="478"/>
          <ac:spMkLst>
            <pc:docMk/>
            <pc:sldMk cId="1886038432" sldId="871"/>
            <ac:spMk id="11" creationId="{C8504375-AAAF-01E1-9DA4-6F5D749F32BB}"/>
          </ac:spMkLst>
        </pc:spChg>
        <pc:spChg chg="add mod">
          <ac:chgData name="Bethany Bolen" userId="8e338a04f9f07398" providerId="LiveId" clId="{E64D49CA-BAE9-48D5-903C-7E6B19E973BC}" dt="2023-08-09T17:40:03.359" v="1050" actId="207"/>
          <ac:spMkLst>
            <pc:docMk/>
            <pc:sldMk cId="1886038432" sldId="871"/>
            <ac:spMk id="12" creationId="{9E75A913-C1C0-1587-F36C-C7EEE2D91226}"/>
          </ac:spMkLst>
        </pc:spChg>
        <pc:picChg chg="add del mod">
          <ac:chgData name="Bethany Bolen" userId="8e338a04f9f07398" providerId="LiveId" clId="{E64D49CA-BAE9-48D5-903C-7E6B19E973BC}" dt="2023-08-09T17:39:01.068" v="1028"/>
          <ac:picMkLst>
            <pc:docMk/>
            <pc:sldMk cId="1886038432" sldId="871"/>
            <ac:picMk id="10" creationId="{7D1428BF-5709-B680-D139-874B6ECD1580}"/>
          </ac:picMkLst>
        </pc:picChg>
      </pc:sldChg>
      <pc:sldChg chg="addSp modSp mod modNotesTx">
        <pc:chgData name="Bethany Bolen" userId="8e338a04f9f07398" providerId="LiveId" clId="{E64D49CA-BAE9-48D5-903C-7E6B19E973BC}" dt="2023-08-09T17:42:22.446" v="1217" actId="20577"/>
        <pc:sldMkLst>
          <pc:docMk/>
          <pc:sldMk cId="868408841" sldId="874"/>
        </pc:sldMkLst>
        <pc:spChg chg="add mod">
          <ac:chgData name="Bethany Bolen" userId="8e338a04f9f07398" providerId="LiveId" clId="{E64D49CA-BAE9-48D5-903C-7E6B19E973BC}" dt="2023-08-09T17:41:42.743" v="1138" actId="207"/>
          <ac:spMkLst>
            <pc:docMk/>
            <pc:sldMk cId="868408841" sldId="874"/>
            <ac:spMk id="5" creationId="{28C963F7-D7FD-1FB3-4736-BBB51D9AAD38}"/>
          </ac:spMkLst>
        </pc:spChg>
        <pc:spChg chg="add mod">
          <ac:chgData name="Bethany Bolen" userId="8e338a04f9f07398" providerId="LiveId" clId="{E64D49CA-BAE9-48D5-903C-7E6B19E973BC}" dt="2023-08-09T17:41:37.758" v="1137" actId="207"/>
          <ac:spMkLst>
            <pc:docMk/>
            <pc:sldMk cId="868408841" sldId="874"/>
            <ac:spMk id="6" creationId="{FDD1F1F0-5AF0-C61B-CAC5-E49D05566599}"/>
          </ac:spMkLst>
        </pc:spChg>
      </pc:sldChg>
      <pc:sldChg chg="addSp delSp modSp mod modNotesTx">
        <pc:chgData name="Bethany Bolen" userId="8e338a04f9f07398" providerId="LiveId" clId="{E64D49CA-BAE9-48D5-903C-7E6B19E973BC}" dt="2023-08-09T17:43:40.355" v="1314" actId="206"/>
        <pc:sldMkLst>
          <pc:docMk/>
          <pc:sldMk cId="2965514776" sldId="875"/>
        </pc:sldMkLst>
        <pc:spChg chg="add mod">
          <ac:chgData name="Bethany Bolen" userId="8e338a04f9f07398" providerId="LiveId" clId="{E64D49CA-BAE9-48D5-903C-7E6B19E973BC}" dt="2023-08-09T17:43:40.355" v="1314" actId="206"/>
          <ac:spMkLst>
            <pc:docMk/>
            <pc:sldMk cId="2965514776" sldId="875"/>
            <ac:spMk id="2" creationId="{900E2750-5838-397D-5C2F-9A8E3781A677}"/>
          </ac:spMkLst>
        </pc:spChg>
        <pc:spChg chg="del">
          <ac:chgData name="Bethany Bolen" userId="8e338a04f9f07398" providerId="LiveId" clId="{E64D49CA-BAE9-48D5-903C-7E6B19E973BC}" dt="2023-05-09T04:05:46.137" v="746" actId="478"/>
          <ac:spMkLst>
            <pc:docMk/>
            <pc:sldMk cId="2965514776" sldId="875"/>
            <ac:spMk id="10" creationId="{6A057AE3-9A3C-4732-98FB-976A6D5C859E}"/>
          </ac:spMkLst>
        </pc:spChg>
        <pc:picChg chg="del">
          <ac:chgData name="Bethany Bolen" userId="8e338a04f9f07398" providerId="LiveId" clId="{E64D49CA-BAE9-48D5-903C-7E6B19E973BC}" dt="2023-05-09T04:05:45.091" v="745" actId="478"/>
          <ac:picMkLst>
            <pc:docMk/>
            <pc:sldMk cId="2965514776" sldId="875"/>
            <ac:picMk id="4" creationId="{A2CFE60D-2095-4F74-AEED-9328D5598539}"/>
          </ac:picMkLst>
        </pc:picChg>
        <pc:picChg chg="add mod ord">
          <ac:chgData name="Bethany Bolen" userId="8e338a04f9f07398" providerId="LiveId" clId="{E64D49CA-BAE9-48D5-903C-7E6B19E973BC}" dt="2023-05-09T04:05:43.626" v="744" actId="962"/>
          <ac:picMkLst>
            <pc:docMk/>
            <pc:sldMk cId="2965514776" sldId="875"/>
            <ac:picMk id="5" creationId="{96D0D7C1-35F0-FE64-1B11-2381F80D1BE3}"/>
          </ac:picMkLst>
        </pc:picChg>
      </pc:sldChg>
      <pc:sldChg chg="modSp del mod">
        <pc:chgData name="Bethany Bolen" userId="8e338a04f9f07398" providerId="LiveId" clId="{E64D49CA-BAE9-48D5-903C-7E6B19E973BC}" dt="2023-08-09T17:35:41.373" v="990" actId="47"/>
        <pc:sldMkLst>
          <pc:docMk/>
          <pc:sldMk cId="1878567265" sldId="880"/>
        </pc:sldMkLst>
        <pc:spChg chg="mod">
          <ac:chgData name="Bethany Bolen" userId="8e338a04f9f07398" providerId="LiveId" clId="{E64D49CA-BAE9-48D5-903C-7E6B19E973BC}" dt="2023-05-09T02:39:05.481" v="495" actId="20577"/>
          <ac:spMkLst>
            <pc:docMk/>
            <pc:sldMk cId="1878567265" sldId="880"/>
            <ac:spMk id="5" creationId="{60EA6B3F-8D2C-D9C2-C4EA-AFB2DB500C33}"/>
          </ac:spMkLst>
        </pc:spChg>
      </pc:sldChg>
      <pc:sldChg chg="modSp mod">
        <pc:chgData name="Bethany Bolen" userId="8e338a04f9f07398" providerId="LiveId" clId="{E64D49CA-BAE9-48D5-903C-7E6B19E973BC}" dt="2023-08-09T17:32:38.806" v="953" actId="692"/>
        <pc:sldMkLst>
          <pc:docMk/>
          <pc:sldMk cId="2529209263" sldId="881"/>
        </pc:sldMkLst>
        <pc:spChg chg="mod">
          <ac:chgData name="Bethany Bolen" userId="8e338a04f9f07398" providerId="LiveId" clId="{E64D49CA-BAE9-48D5-903C-7E6B19E973BC}" dt="2023-08-09T17:32:31.258" v="952" actId="403"/>
          <ac:spMkLst>
            <pc:docMk/>
            <pc:sldMk cId="2529209263" sldId="881"/>
            <ac:spMk id="7" creationId="{00000000-0000-0000-0000-000000000000}"/>
          </ac:spMkLst>
        </pc:spChg>
        <pc:spChg chg="mod">
          <ac:chgData name="Bethany Bolen" userId="8e338a04f9f07398" providerId="LiveId" clId="{E64D49CA-BAE9-48D5-903C-7E6B19E973BC}" dt="2023-08-09T17:32:38.806" v="953" actId="692"/>
          <ac:spMkLst>
            <pc:docMk/>
            <pc:sldMk cId="2529209263" sldId="881"/>
            <ac:spMk id="8" creationId="{AC96E416-FD4A-4628-AD4C-109B9F777FC0}"/>
          </ac:spMkLst>
        </pc:spChg>
        <pc:spChg chg="mod">
          <ac:chgData name="Bethany Bolen" userId="8e338a04f9f07398" providerId="LiveId" clId="{E64D49CA-BAE9-48D5-903C-7E6B19E973BC}" dt="2023-08-09T17:32:05.847" v="950"/>
          <ac:spMkLst>
            <pc:docMk/>
            <pc:sldMk cId="2529209263" sldId="881"/>
            <ac:spMk id="9" creationId="{00000000-0000-0000-0000-000000000000}"/>
          </ac:spMkLst>
        </pc:spChg>
        <pc:spChg chg="mod">
          <ac:chgData name="Bethany Bolen" userId="8e338a04f9f07398" providerId="LiveId" clId="{E64D49CA-BAE9-48D5-903C-7E6B19E973BC}" dt="2023-08-09T17:31:53.180" v="948" actId="207"/>
          <ac:spMkLst>
            <pc:docMk/>
            <pc:sldMk cId="2529209263" sldId="881"/>
            <ac:spMk id="10" creationId="{00000000-0000-0000-0000-000000000000}"/>
          </ac:spMkLst>
        </pc:spChg>
        <pc:cxnChg chg="mod">
          <ac:chgData name="Bethany Bolen" userId="8e338a04f9f07398" providerId="LiveId" clId="{E64D49CA-BAE9-48D5-903C-7E6B19E973BC}" dt="2023-08-09T17:32:11.861" v="951" actId="692"/>
          <ac:cxnSpMkLst>
            <pc:docMk/>
            <pc:sldMk cId="2529209263" sldId="881"/>
            <ac:cxnSpMk id="11" creationId="{00000000-0000-0000-0000-000000000000}"/>
          </ac:cxnSpMkLst>
        </pc:cxnChg>
      </pc:sldChg>
      <pc:sldChg chg="modSp mod">
        <pc:chgData name="Bethany Bolen" userId="8e338a04f9f07398" providerId="LiveId" clId="{E64D49CA-BAE9-48D5-903C-7E6B19E973BC}" dt="2023-08-09T17:40:33.104" v="1126" actId="692"/>
        <pc:sldMkLst>
          <pc:docMk/>
          <pc:sldMk cId="392586771" sldId="882"/>
        </pc:sldMkLst>
        <pc:spChg chg="mod">
          <ac:chgData name="Bethany Bolen" userId="8e338a04f9f07398" providerId="LiveId" clId="{E64D49CA-BAE9-48D5-903C-7E6B19E973BC}" dt="2023-08-09T17:40:33.104" v="1126" actId="692"/>
          <ac:spMkLst>
            <pc:docMk/>
            <pc:sldMk cId="392586771" sldId="882"/>
            <ac:spMk id="6" creationId="{43829B04-9DA7-B848-A541-13250CE66CB0}"/>
          </ac:spMkLst>
        </pc:spChg>
      </pc:sldChg>
      <pc:sldChg chg="modSp mod">
        <pc:chgData name="Bethany Bolen" userId="8e338a04f9f07398" providerId="LiveId" clId="{E64D49CA-BAE9-48D5-903C-7E6B19E973BC}" dt="2023-08-09T17:45:11.710" v="1326" actId="207"/>
        <pc:sldMkLst>
          <pc:docMk/>
          <pc:sldMk cId="1232967899" sldId="883"/>
        </pc:sldMkLst>
        <pc:spChg chg="mod">
          <ac:chgData name="Bethany Bolen" userId="8e338a04f9f07398" providerId="LiveId" clId="{E64D49CA-BAE9-48D5-903C-7E6B19E973BC}" dt="2023-08-09T17:45:11.710" v="1326" actId="207"/>
          <ac:spMkLst>
            <pc:docMk/>
            <pc:sldMk cId="1232967899" sldId="883"/>
            <ac:spMk id="5" creationId="{D38D8370-3A7D-954D-BF8E-5A0FD189602B}"/>
          </ac:spMkLst>
        </pc:spChg>
      </pc:sldChg>
      <pc:sldChg chg="addSp delSp modSp add mod modNotesTx">
        <pc:chgData name="Bethany Bolen" userId="8e338a04f9f07398" providerId="LiveId" clId="{E64D49CA-BAE9-48D5-903C-7E6B19E973BC}" dt="2023-05-08T19:22:38.103" v="144" actId="20577"/>
        <pc:sldMkLst>
          <pc:docMk/>
          <pc:sldMk cId="2627055353" sldId="884"/>
        </pc:sldMkLst>
        <pc:spChg chg="del">
          <ac:chgData name="Bethany Bolen" userId="8e338a04f9f07398" providerId="LiveId" clId="{E64D49CA-BAE9-48D5-903C-7E6B19E973BC}" dt="2023-05-08T19:20:57.613" v="114" actId="478"/>
          <ac:spMkLst>
            <pc:docMk/>
            <pc:sldMk cId="2627055353" sldId="884"/>
            <ac:spMk id="8" creationId="{F53E350A-275E-4554-8BC3-D1A85D8D70D5}"/>
          </ac:spMkLst>
        </pc:spChg>
        <pc:picChg chg="del">
          <ac:chgData name="Bethany Bolen" userId="8e338a04f9f07398" providerId="LiveId" clId="{E64D49CA-BAE9-48D5-903C-7E6B19E973BC}" dt="2023-05-08T19:20:56.314" v="113" actId="478"/>
          <ac:picMkLst>
            <pc:docMk/>
            <pc:sldMk cId="2627055353" sldId="884"/>
            <ac:picMk id="6" creationId="{EF1DCB92-760E-4730-8C3E-63084D4D689E}"/>
          </ac:picMkLst>
        </pc:picChg>
        <pc:picChg chg="add del mod ord">
          <ac:chgData name="Bethany Bolen" userId="8e338a04f9f07398" providerId="LiveId" clId="{E64D49CA-BAE9-48D5-903C-7E6B19E973BC}" dt="2023-05-08T19:21:29.912" v="124" actId="478"/>
          <ac:picMkLst>
            <pc:docMk/>
            <pc:sldMk cId="2627055353" sldId="884"/>
            <ac:picMk id="7" creationId="{114DAA21-A610-9DAF-9DEC-84188BEB06C5}"/>
          </ac:picMkLst>
        </pc:picChg>
        <pc:picChg chg="add del mod ord">
          <ac:chgData name="Bethany Bolen" userId="8e338a04f9f07398" providerId="LiveId" clId="{E64D49CA-BAE9-48D5-903C-7E6B19E973BC}" dt="2023-05-08T19:22:00.015" v="133" actId="478"/>
          <ac:picMkLst>
            <pc:docMk/>
            <pc:sldMk cId="2627055353" sldId="884"/>
            <ac:picMk id="10" creationId="{6DACF655-47EC-EFCD-E9C7-BD1D55A54453}"/>
          </ac:picMkLst>
        </pc:picChg>
        <pc:picChg chg="add del mod ord">
          <ac:chgData name="Bethany Bolen" userId="8e338a04f9f07398" providerId="LiveId" clId="{E64D49CA-BAE9-48D5-903C-7E6B19E973BC}" dt="2023-05-08T19:22:33.031" v="142" actId="478"/>
          <ac:picMkLst>
            <pc:docMk/>
            <pc:sldMk cId="2627055353" sldId="884"/>
            <ac:picMk id="12" creationId="{E85F8536-E0C2-459C-E2B6-5333E759EFD5}"/>
          </ac:picMkLst>
        </pc:picChg>
        <pc:picChg chg="add mod ord">
          <ac:chgData name="Bethany Bolen" userId="8e338a04f9f07398" providerId="LiveId" clId="{E64D49CA-BAE9-48D5-903C-7E6B19E973BC}" dt="2023-05-08T19:22:32.076" v="141" actId="12789"/>
          <ac:picMkLst>
            <pc:docMk/>
            <pc:sldMk cId="2627055353" sldId="884"/>
            <ac:picMk id="14" creationId="{FE864403-12F3-9168-993F-6437869AEF83}"/>
          </ac:picMkLst>
        </pc:picChg>
      </pc:sldChg>
      <pc:sldChg chg="addSp delSp modSp add del mod modNotesTx">
        <pc:chgData name="Bethany Bolen" userId="8e338a04f9f07398" providerId="LiveId" clId="{E64D49CA-BAE9-48D5-903C-7E6B19E973BC}" dt="2023-05-08T19:18:22.121" v="93" actId="47"/>
        <pc:sldMkLst>
          <pc:docMk/>
          <pc:sldMk cId="3172630138" sldId="884"/>
        </pc:sldMkLst>
        <pc:spChg chg="del">
          <ac:chgData name="Bethany Bolen" userId="8e338a04f9f07398" providerId="LiveId" clId="{E64D49CA-BAE9-48D5-903C-7E6B19E973BC}" dt="2023-05-08T19:13:07.618" v="44" actId="478"/>
          <ac:spMkLst>
            <pc:docMk/>
            <pc:sldMk cId="3172630138" sldId="884"/>
            <ac:spMk id="8" creationId="{32C7DE3B-9C68-492E-9D2B-9B9E1EFD0A2F}"/>
          </ac:spMkLst>
        </pc:spChg>
        <pc:picChg chg="add del mod ord">
          <ac:chgData name="Bethany Bolen" userId="8e338a04f9f07398" providerId="LiveId" clId="{E64D49CA-BAE9-48D5-903C-7E6B19E973BC}" dt="2023-05-08T19:13:41.688" v="52" actId="478"/>
          <ac:picMkLst>
            <pc:docMk/>
            <pc:sldMk cId="3172630138" sldId="884"/>
            <ac:picMk id="6" creationId="{14001066-E152-A2DA-8956-99D2A8D53196}"/>
          </ac:picMkLst>
        </pc:picChg>
        <pc:picChg chg="add del mod ord">
          <ac:chgData name="Bethany Bolen" userId="8e338a04f9f07398" providerId="LiveId" clId="{E64D49CA-BAE9-48D5-903C-7E6B19E973BC}" dt="2023-05-08T19:14:08.491" v="58" actId="478"/>
          <ac:picMkLst>
            <pc:docMk/>
            <pc:sldMk cId="3172630138" sldId="884"/>
            <ac:picMk id="9" creationId="{ED15E45F-AC31-B4EC-1331-9AB5A3E94E45}"/>
          </ac:picMkLst>
        </pc:picChg>
        <pc:picChg chg="add del mod ord">
          <ac:chgData name="Bethany Bolen" userId="8e338a04f9f07398" providerId="LiveId" clId="{E64D49CA-BAE9-48D5-903C-7E6B19E973BC}" dt="2023-05-08T19:16:01.342" v="68" actId="478"/>
          <ac:picMkLst>
            <pc:docMk/>
            <pc:sldMk cId="3172630138" sldId="884"/>
            <ac:picMk id="11" creationId="{1A088787-0E72-9FDE-ACE9-5C8E86A1FF19}"/>
          </ac:picMkLst>
        </pc:picChg>
        <pc:picChg chg="add del mod ord">
          <ac:chgData name="Bethany Bolen" userId="8e338a04f9f07398" providerId="LiveId" clId="{E64D49CA-BAE9-48D5-903C-7E6B19E973BC}" dt="2023-05-08T19:16:45.119" v="77" actId="478"/>
          <ac:picMkLst>
            <pc:docMk/>
            <pc:sldMk cId="3172630138" sldId="884"/>
            <ac:picMk id="13" creationId="{8ABD59D6-4AB8-1376-5DB1-BB4999A76569}"/>
          </ac:picMkLst>
        </pc:picChg>
        <pc:picChg chg="add del mod ord">
          <ac:chgData name="Bethany Bolen" userId="8e338a04f9f07398" providerId="LiveId" clId="{E64D49CA-BAE9-48D5-903C-7E6B19E973BC}" dt="2023-05-08T19:18:14.154" v="92" actId="478"/>
          <ac:picMkLst>
            <pc:docMk/>
            <pc:sldMk cId="3172630138" sldId="884"/>
            <ac:picMk id="15" creationId="{1478B500-D23C-52FF-DB63-1BDFB7508097}"/>
          </ac:picMkLst>
        </pc:picChg>
        <pc:picChg chg="add mod ord">
          <ac:chgData name="Bethany Bolen" userId="8e338a04f9f07398" providerId="LiveId" clId="{E64D49CA-BAE9-48D5-903C-7E6B19E973BC}" dt="2023-05-08T19:18:13.598" v="91" actId="12789"/>
          <ac:picMkLst>
            <pc:docMk/>
            <pc:sldMk cId="3172630138" sldId="884"/>
            <ac:picMk id="16" creationId="{B431B0E1-3901-28FE-CC15-EB298E91F29A}"/>
          </ac:picMkLst>
        </pc:picChg>
        <pc:picChg chg="del">
          <ac:chgData name="Bethany Bolen" userId="8e338a04f9f07398" providerId="LiveId" clId="{E64D49CA-BAE9-48D5-903C-7E6B19E973BC}" dt="2023-05-08T19:13:11.417" v="47" actId="478"/>
          <ac:picMkLst>
            <pc:docMk/>
            <pc:sldMk cId="3172630138" sldId="884"/>
            <ac:picMk id="1026" creationId="{00000000-0000-0000-0000-000000000000}"/>
          </ac:picMkLst>
        </pc:picChg>
      </pc:sldChg>
      <pc:sldChg chg="addSp delSp modSp add mod modNotesTx">
        <pc:chgData name="Bethany Bolen" userId="8e338a04f9f07398" providerId="LiveId" clId="{E64D49CA-BAE9-48D5-903C-7E6B19E973BC}" dt="2023-05-08T19:25:45.818" v="184" actId="478"/>
        <pc:sldMkLst>
          <pc:docMk/>
          <pc:sldMk cId="2234142035" sldId="885"/>
        </pc:sldMkLst>
        <pc:spChg chg="del">
          <ac:chgData name="Bethany Bolen" userId="8e338a04f9f07398" providerId="LiveId" clId="{E64D49CA-BAE9-48D5-903C-7E6B19E973BC}" dt="2023-05-08T19:23:44.900" v="152" actId="478"/>
          <ac:spMkLst>
            <pc:docMk/>
            <pc:sldMk cId="2234142035" sldId="885"/>
            <ac:spMk id="8" creationId="{167FF98B-92F6-45E8-A297-9AFC8B0617BB}"/>
          </ac:spMkLst>
        </pc:spChg>
        <pc:picChg chg="del">
          <ac:chgData name="Bethany Bolen" userId="8e338a04f9f07398" providerId="LiveId" clId="{E64D49CA-BAE9-48D5-903C-7E6B19E973BC}" dt="2023-05-08T19:23:45.403" v="153" actId="478"/>
          <ac:picMkLst>
            <pc:docMk/>
            <pc:sldMk cId="2234142035" sldId="885"/>
            <ac:picMk id="6" creationId="{96613ADD-5298-4ECC-83FD-1DD01CF04202}"/>
          </ac:picMkLst>
        </pc:picChg>
        <pc:picChg chg="add del mod ord">
          <ac:chgData name="Bethany Bolen" userId="8e338a04f9f07398" providerId="LiveId" clId="{E64D49CA-BAE9-48D5-903C-7E6B19E973BC}" dt="2023-05-08T19:24:41.508" v="161" actId="478"/>
          <ac:picMkLst>
            <pc:docMk/>
            <pc:sldMk cId="2234142035" sldId="885"/>
            <ac:picMk id="7" creationId="{8B23B7B3-638F-6BD9-86FF-D8291639B7E9}"/>
          </ac:picMkLst>
        </pc:picChg>
        <pc:picChg chg="add del mod ord">
          <ac:chgData name="Bethany Bolen" userId="8e338a04f9f07398" providerId="LiveId" clId="{E64D49CA-BAE9-48D5-903C-7E6B19E973BC}" dt="2023-05-08T19:25:01.025" v="170" actId="478"/>
          <ac:picMkLst>
            <pc:docMk/>
            <pc:sldMk cId="2234142035" sldId="885"/>
            <ac:picMk id="10" creationId="{2AB2155B-A114-CCA6-322A-B146BA9B9EF0}"/>
          </ac:picMkLst>
        </pc:picChg>
        <pc:picChg chg="add del mod ord">
          <ac:chgData name="Bethany Bolen" userId="8e338a04f9f07398" providerId="LiveId" clId="{E64D49CA-BAE9-48D5-903C-7E6B19E973BC}" dt="2023-05-08T19:25:19.749" v="177" actId="478"/>
          <ac:picMkLst>
            <pc:docMk/>
            <pc:sldMk cId="2234142035" sldId="885"/>
            <ac:picMk id="12" creationId="{FAE0B969-C6DD-4035-B960-D346DA89A5F5}"/>
          </ac:picMkLst>
        </pc:picChg>
        <pc:picChg chg="add del mod ord">
          <ac:chgData name="Bethany Bolen" userId="8e338a04f9f07398" providerId="LiveId" clId="{E64D49CA-BAE9-48D5-903C-7E6B19E973BC}" dt="2023-05-08T19:25:45.818" v="184" actId="478"/>
          <ac:picMkLst>
            <pc:docMk/>
            <pc:sldMk cId="2234142035" sldId="885"/>
            <ac:picMk id="14" creationId="{3A358D06-E658-3DAC-618E-8632D33977E4}"/>
          </ac:picMkLst>
        </pc:picChg>
        <pc:picChg chg="add mod ord">
          <ac:chgData name="Bethany Bolen" userId="8e338a04f9f07398" providerId="LiveId" clId="{E64D49CA-BAE9-48D5-903C-7E6B19E973BC}" dt="2023-05-08T19:25:44.546" v="183" actId="12789"/>
          <ac:picMkLst>
            <pc:docMk/>
            <pc:sldMk cId="2234142035" sldId="885"/>
            <ac:picMk id="16" creationId="{BFB80A2F-F11A-7CF4-78F4-D9D2BBC4436E}"/>
          </ac:picMkLst>
        </pc:picChg>
      </pc:sldChg>
      <pc:sldChg chg="addSp delSp modSp add mod modNotesTx">
        <pc:chgData name="Bethany Bolen" userId="8e338a04f9f07398" providerId="LiveId" clId="{E64D49CA-BAE9-48D5-903C-7E6B19E973BC}" dt="2023-05-08T19:29:23.587" v="211" actId="20577"/>
        <pc:sldMkLst>
          <pc:docMk/>
          <pc:sldMk cId="1420667845" sldId="886"/>
        </pc:sldMkLst>
        <pc:spChg chg="del">
          <ac:chgData name="Bethany Bolen" userId="8e338a04f9f07398" providerId="LiveId" clId="{E64D49CA-BAE9-48D5-903C-7E6B19E973BC}" dt="2023-05-08T19:28:36.995" v="193" actId="478"/>
          <ac:spMkLst>
            <pc:docMk/>
            <pc:sldMk cId="1420667845" sldId="886"/>
            <ac:spMk id="8" creationId="{79B44D01-0477-428D-B13B-50BDF74851FE}"/>
          </ac:spMkLst>
        </pc:spChg>
        <pc:picChg chg="del">
          <ac:chgData name="Bethany Bolen" userId="8e338a04f9f07398" providerId="LiveId" clId="{E64D49CA-BAE9-48D5-903C-7E6B19E973BC}" dt="2023-05-08T19:28:37.419" v="194" actId="478"/>
          <ac:picMkLst>
            <pc:docMk/>
            <pc:sldMk cId="1420667845" sldId="886"/>
            <ac:picMk id="6" creationId="{0BC2089D-0ADF-4895-AEE8-5D3DBAB44847}"/>
          </ac:picMkLst>
        </pc:picChg>
        <pc:picChg chg="add del mod ord">
          <ac:chgData name="Bethany Bolen" userId="8e338a04f9f07398" providerId="LiveId" clId="{E64D49CA-BAE9-48D5-903C-7E6B19E973BC}" dt="2023-05-08T19:28:56.985" v="202" actId="478"/>
          <ac:picMkLst>
            <pc:docMk/>
            <pc:sldMk cId="1420667845" sldId="886"/>
            <ac:picMk id="7" creationId="{D20F873C-4E5B-AF2F-0EED-FA30162A7598}"/>
          </ac:picMkLst>
        </pc:picChg>
        <pc:picChg chg="add del mod ord">
          <ac:chgData name="Bethany Bolen" userId="8e338a04f9f07398" providerId="LiveId" clId="{E64D49CA-BAE9-48D5-903C-7E6B19E973BC}" dt="2023-05-08T19:29:18.018" v="209" actId="478"/>
          <ac:picMkLst>
            <pc:docMk/>
            <pc:sldMk cId="1420667845" sldId="886"/>
            <ac:picMk id="10" creationId="{2FE2EE15-6959-463F-F69F-2A5FBB4F84C5}"/>
          </ac:picMkLst>
        </pc:picChg>
        <pc:picChg chg="add mod ord">
          <ac:chgData name="Bethany Bolen" userId="8e338a04f9f07398" providerId="LiveId" clId="{E64D49CA-BAE9-48D5-903C-7E6B19E973BC}" dt="2023-05-08T19:29:16.833" v="208" actId="962"/>
          <ac:picMkLst>
            <pc:docMk/>
            <pc:sldMk cId="1420667845" sldId="886"/>
            <ac:picMk id="12" creationId="{5A417CEE-2499-0B8E-C65D-E10799977738}"/>
          </ac:picMkLst>
        </pc:picChg>
      </pc:sldChg>
      <pc:sldChg chg="addSp delSp modSp add mod modNotesTx">
        <pc:chgData name="Bethany Bolen" userId="8e338a04f9f07398" providerId="LiveId" clId="{E64D49CA-BAE9-48D5-903C-7E6B19E973BC}" dt="2023-05-09T02:32:23.285" v="339" actId="478"/>
        <pc:sldMkLst>
          <pc:docMk/>
          <pc:sldMk cId="465234373" sldId="887"/>
        </pc:sldMkLst>
        <pc:spChg chg="del">
          <ac:chgData name="Bethany Bolen" userId="8e338a04f9f07398" providerId="LiveId" clId="{E64D49CA-BAE9-48D5-903C-7E6B19E973BC}" dt="2023-05-09T02:28:12.582" v="289" actId="478"/>
          <ac:spMkLst>
            <pc:docMk/>
            <pc:sldMk cId="465234373" sldId="887"/>
            <ac:spMk id="8" creationId="{690307B1-9E7F-4055-89AA-075FAD54C575}"/>
          </ac:spMkLst>
        </pc:spChg>
        <pc:picChg chg="del">
          <ac:chgData name="Bethany Bolen" userId="8e338a04f9f07398" providerId="LiveId" clId="{E64D49CA-BAE9-48D5-903C-7E6B19E973BC}" dt="2023-05-09T02:28:13.112" v="290" actId="478"/>
          <ac:picMkLst>
            <pc:docMk/>
            <pc:sldMk cId="465234373" sldId="887"/>
            <ac:picMk id="6" creationId="{70C79618-1896-4B00-80E0-E3DD8E6D6167}"/>
          </ac:picMkLst>
        </pc:picChg>
        <pc:picChg chg="add del mod ord">
          <ac:chgData name="Bethany Bolen" userId="8e338a04f9f07398" providerId="LiveId" clId="{E64D49CA-BAE9-48D5-903C-7E6B19E973BC}" dt="2023-05-09T02:28:41.288" v="297" actId="478"/>
          <ac:picMkLst>
            <pc:docMk/>
            <pc:sldMk cId="465234373" sldId="887"/>
            <ac:picMk id="7" creationId="{0F2439CC-2824-18B2-4CD7-9BFCA1706F0D}"/>
          </ac:picMkLst>
        </pc:picChg>
        <pc:picChg chg="add del mod ord">
          <ac:chgData name="Bethany Bolen" userId="8e338a04f9f07398" providerId="LiveId" clId="{E64D49CA-BAE9-48D5-903C-7E6B19E973BC}" dt="2023-05-09T02:29:23.801" v="304" actId="478"/>
          <ac:picMkLst>
            <pc:docMk/>
            <pc:sldMk cId="465234373" sldId="887"/>
            <ac:picMk id="10" creationId="{BC363B8E-000F-F814-9914-4AC329BC8244}"/>
          </ac:picMkLst>
        </pc:picChg>
        <pc:picChg chg="add del mod ord">
          <ac:chgData name="Bethany Bolen" userId="8e338a04f9f07398" providerId="LiveId" clId="{E64D49CA-BAE9-48D5-903C-7E6B19E973BC}" dt="2023-05-09T02:29:57.982" v="313" actId="478"/>
          <ac:picMkLst>
            <pc:docMk/>
            <pc:sldMk cId="465234373" sldId="887"/>
            <ac:picMk id="12" creationId="{146F6B8B-A561-A33E-F745-2377FB7351CA}"/>
          </ac:picMkLst>
        </pc:picChg>
        <pc:picChg chg="add del mod ord">
          <ac:chgData name="Bethany Bolen" userId="8e338a04f9f07398" providerId="LiveId" clId="{E64D49CA-BAE9-48D5-903C-7E6B19E973BC}" dt="2023-05-09T02:30:27.614" v="320" actId="478"/>
          <ac:picMkLst>
            <pc:docMk/>
            <pc:sldMk cId="465234373" sldId="887"/>
            <ac:picMk id="14" creationId="{F18147ED-8216-7F63-2588-817F711BC94D}"/>
          </ac:picMkLst>
        </pc:picChg>
        <pc:picChg chg="add del mod ord">
          <ac:chgData name="Bethany Bolen" userId="8e338a04f9f07398" providerId="LiveId" clId="{E64D49CA-BAE9-48D5-903C-7E6B19E973BC}" dt="2023-05-09T02:31:52.434" v="331" actId="478"/>
          <ac:picMkLst>
            <pc:docMk/>
            <pc:sldMk cId="465234373" sldId="887"/>
            <ac:picMk id="16" creationId="{86EF0952-C2A6-EF02-1EC4-E939306DED3D}"/>
          </ac:picMkLst>
        </pc:picChg>
        <pc:picChg chg="add del mod ord">
          <ac:chgData name="Bethany Bolen" userId="8e338a04f9f07398" providerId="LiveId" clId="{E64D49CA-BAE9-48D5-903C-7E6B19E973BC}" dt="2023-05-09T02:32:23.285" v="339" actId="478"/>
          <ac:picMkLst>
            <pc:docMk/>
            <pc:sldMk cId="465234373" sldId="887"/>
            <ac:picMk id="18" creationId="{922A9E8C-76BB-78E2-ED20-807962BA31A3}"/>
          </ac:picMkLst>
        </pc:picChg>
        <pc:picChg chg="add mod ord">
          <ac:chgData name="Bethany Bolen" userId="8e338a04f9f07398" providerId="LiveId" clId="{E64D49CA-BAE9-48D5-903C-7E6B19E973BC}" dt="2023-05-09T02:32:22.444" v="338" actId="962"/>
          <ac:picMkLst>
            <pc:docMk/>
            <pc:sldMk cId="465234373" sldId="887"/>
            <ac:picMk id="20" creationId="{445D9FE3-5CF1-331E-4E42-680070718AD4}"/>
          </ac:picMkLst>
        </pc:picChg>
      </pc:sldChg>
      <pc:sldChg chg="addSp delSp modSp add mod modNotesTx">
        <pc:chgData name="Bethany Bolen" userId="8e338a04f9f07398" providerId="LiveId" clId="{E64D49CA-BAE9-48D5-903C-7E6B19E973BC}" dt="2023-08-09T17:35:24.601" v="989" actId="1076"/>
        <pc:sldMkLst>
          <pc:docMk/>
          <pc:sldMk cId="3496138816" sldId="888"/>
        </pc:sldMkLst>
        <pc:spChg chg="del mod">
          <ac:chgData name="Bethany Bolen" userId="8e338a04f9f07398" providerId="LiveId" clId="{E64D49CA-BAE9-48D5-903C-7E6B19E973BC}" dt="2023-08-09T17:34:36.862" v="973" actId="478"/>
          <ac:spMkLst>
            <pc:docMk/>
            <pc:sldMk cId="3496138816" sldId="888"/>
            <ac:spMk id="5" creationId="{60EA6B3F-8D2C-D9C2-C4EA-AFB2DB500C33}"/>
          </ac:spMkLst>
        </pc:spChg>
        <pc:spChg chg="mod">
          <ac:chgData name="Bethany Bolen" userId="8e338a04f9f07398" providerId="LiveId" clId="{E64D49CA-BAE9-48D5-903C-7E6B19E973BC}" dt="2023-08-09T17:35:01.993" v="985" actId="1076"/>
          <ac:spMkLst>
            <pc:docMk/>
            <pc:sldMk cId="3496138816" sldId="888"/>
            <ac:spMk id="6" creationId="{2F7780AC-F601-8C4F-98FF-AA4659AF9D01}"/>
          </ac:spMkLst>
        </pc:spChg>
        <pc:spChg chg="mod">
          <ac:chgData name="Bethany Bolen" userId="8e338a04f9f07398" providerId="LiveId" clId="{E64D49CA-BAE9-48D5-903C-7E6B19E973BC}" dt="2023-08-09T17:35:08.075" v="986" actId="1076"/>
          <ac:spMkLst>
            <pc:docMk/>
            <pc:sldMk cId="3496138816" sldId="888"/>
            <ac:spMk id="8" creationId="{684B213D-0CC7-7846-A77D-BCB1AB2B9A86}"/>
          </ac:spMkLst>
        </pc:spChg>
        <pc:spChg chg="mod">
          <ac:chgData name="Bethany Bolen" userId="8e338a04f9f07398" providerId="LiveId" clId="{E64D49CA-BAE9-48D5-903C-7E6B19E973BC}" dt="2023-08-09T17:35:11.585" v="987" actId="1076"/>
          <ac:spMkLst>
            <pc:docMk/>
            <pc:sldMk cId="3496138816" sldId="888"/>
            <ac:spMk id="9" creationId="{FDF59418-9927-4A4C-9C51-8A3F6570396B}"/>
          </ac:spMkLst>
        </pc:spChg>
        <pc:spChg chg="mod">
          <ac:chgData name="Bethany Bolen" userId="8e338a04f9f07398" providerId="LiveId" clId="{E64D49CA-BAE9-48D5-903C-7E6B19E973BC}" dt="2023-08-09T17:35:24.601" v="989" actId="1076"/>
          <ac:spMkLst>
            <pc:docMk/>
            <pc:sldMk cId="3496138816" sldId="888"/>
            <ac:spMk id="10" creationId="{4DF4E6C1-1C91-8045-9124-D20ED366C677}"/>
          </ac:spMkLst>
        </pc:spChg>
        <pc:spChg chg="mod">
          <ac:chgData name="Bethany Bolen" userId="8e338a04f9f07398" providerId="LiveId" clId="{E64D49CA-BAE9-48D5-903C-7E6B19E973BC}" dt="2023-08-09T17:34:57.320" v="984" actId="1076"/>
          <ac:spMkLst>
            <pc:docMk/>
            <pc:sldMk cId="3496138816" sldId="888"/>
            <ac:spMk id="11" creationId="{CDDC5CC7-F464-8C41-A278-AE0F192597B0}"/>
          </ac:spMkLst>
        </pc:spChg>
        <pc:picChg chg="add mod ord">
          <ac:chgData name="Bethany Bolen" userId="8e338a04f9f07398" providerId="LiveId" clId="{E64D49CA-BAE9-48D5-903C-7E6B19E973BC}" dt="2023-05-09T02:35:28.785" v="360" actId="12789"/>
          <ac:picMkLst>
            <pc:docMk/>
            <pc:sldMk cId="3496138816" sldId="888"/>
            <ac:picMk id="7" creationId="{75D2EF3C-201B-7AB8-1770-1AF5F6DF3F09}"/>
          </ac:picMkLst>
        </pc:picChg>
        <pc:picChg chg="del">
          <ac:chgData name="Bethany Bolen" userId="8e338a04f9f07398" providerId="LiveId" clId="{E64D49CA-BAE9-48D5-903C-7E6B19E973BC}" dt="2023-05-09T02:35:30.251" v="361" actId="478"/>
          <ac:picMkLst>
            <pc:docMk/>
            <pc:sldMk cId="3496138816" sldId="888"/>
            <ac:picMk id="12" creationId="{2D583DEB-AF86-4F90-814C-625BED72D267}"/>
          </ac:picMkLst>
        </pc:picChg>
      </pc:sldChg>
      <pc:sldChg chg="addSp delSp modSp add mod modNotesTx">
        <pc:chgData name="Bethany Bolen" userId="8e338a04f9f07398" providerId="LiveId" clId="{E64D49CA-BAE9-48D5-903C-7E6B19E973BC}" dt="2023-05-09T02:41:46.037" v="514" actId="478"/>
        <pc:sldMkLst>
          <pc:docMk/>
          <pc:sldMk cId="3216599922" sldId="889"/>
        </pc:sldMkLst>
        <pc:spChg chg="del">
          <ac:chgData name="Bethany Bolen" userId="8e338a04f9f07398" providerId="LiveId" clId="{E64D49CA-BAE9-48D5-903C-7E6B19E973BC}" dt="2023-05-09T02:41:46.037" v="514" actId="478"/>
          <ac:spMkLst>
            <pc:docMk/>
            <pc:sldMk cId="3216599922" sldId="889"/>
            <ac:spMk id="8" creationId="{AC368324-7F32-43EE-A442-A4DD15B69487}"/>
          </ac:spMkLst>
        </pc:spChg>
        <pc:picChg chg="del mod">
          <ac:chgData name="Bethany Bolen" userId="8e338a04f9f07398" providerId="LiveId" clId="{E64D49CA-BAE9-48D5-903C-7E6B19E973BC}" dt="2023-05-09T02:41:21.450" v="506" actId="478"/>
          <ac:picMkLst>
            <pc:docMk/>
            <pc:sldMk cId="3216599922" sldId="889"/>
            <ac:picMk id="6" creationId="{A844D51D-40E0-4AF3-BD25-F49DA14E4FCE}"/>
          </ac:picMkLst>
        </pc:picChg>
        <pc:picChg chg="add del mod ord">
          <ac:chgData name="Bethany Bolen" userId="8e338a04f9f07398" providerId="LiveId" clId="{E64D49CA-BAE9-48D5-903C-7E6B19E973BC}" dt="2023-05-09T02:41:43.413" v="513" actId="478"/>
          <ac:picMkLst>
            <pc:docMk/>
            <pc:sldMk cId="3216599922" sldId="889"/>
            <ac:picMk id="7" creationId="{C07C44E9-8A51-D512-8EFD-89D81FCD1962}"/>
          </ac:picMkLst>
        </pc:picChg>
        <pc:picChg chg="add mod ord">
          <ac:chgData name="Bethany Bolen" userId="8e338a04f9f07398" providerId="LiveId" clId="{E64D49CA-BAE9-48D5-903C-7E6B19E973BC}" dt="2023-05-09T02:41:42.605" v="512" actId="12789"/>
          <ac:picMkLst>
            <pc:docMk/>
            <pc:sldMk cId="3216599922" sldId="889"/>
            <ac:picMk id="10" creationId="{1E5C77E5-E02B-EF25-F33A-F8CD8413019D}"/>
          </ac:picMkLst>
        </pc:picChg>
      </pc:sldChg>
      <pc:sldChg chg="addSp delSp modSp add mod modNotesTx">
        <pc:chgData name="Bethany Bolen" userId="8e338a04f9f07398" providerId="LiveId" clId="{E64D49CA-BAE9-48D5-903C-7E6B19E973BC}" dt="2023-05-09T03:39:42.537" v="616" actId="478"/>
        <pc:sldMkLst>
          <pc:docMk/>
          <pc:sldMk cId="2372725014" sldId="890"/>
        </pc:sldMkLst>
        <pc:spChg chg="mod">
          <ac:chgData name="Bethany Bolen" userId="8e338a04f9f07398" providerId="LiveId" clId="{E64D49CA-BAE9-48D5-903C-7E6B19E973BC}" dt="2023-05-09T03:36:12.993" v="581" actId="1036"/>
          <ac:spMkLst>
            <pc:docMk/>
            <pc:sldMk cId="2372725014" sldId="890"/>
            <ac:spMk id="5" creationId="{00000000-0000-0000-0000-000000000000}"/>
          </ac:spMkLst>
        </pc:spChg>
        <pc:spChg chg="del">
          <ac:chgData name="Bethany Bolen" userId="8e338a04f9f07398" providerId="LiveId" clId="{E64D49CA-BAE9-48D5-903C-7E6B19E973BC}" dt="2023-05-09T03:34:46.419" v="549" actId="478"/>
          <ac:spMkLst>
            <pc:docMk/>
            <pc:sldMk cId="2372725014" sldId="890"/>
            <ac:spMk id="11" creationId="{BF194CC9-D732-43A1-A739-20D457F14A04}"/>
          </ac:spMkLst>
        </pc:spChg>
        <pc:picChg chg="del">
          <ac:chgData name="Bethany Bolen" userId="8e338a04f9f07398" providerId="LiveId" clId="{E64D49CA-BAE9-48D5-903C-7E6B19E973BC}" dt="2023-05-09T03:34:44.827" v="548" actId="478"/>
          <ac:picMkLst>
            <pc:docMk/>
            <pc:sldMk cId="2372725014" sldId="890"/>
            <ac:picMk id="7" creationId="{E7928AE2-7E8D-4845-8590-C598A528DA17}"/>
          </ac:picMkLst>
        </pc:picChg>
        <pc:picChg chg="add del mod ord">
          <ac:chgData name="Bethany Bolen" userId="8e338a04f9f07398" providerId="LiveId" clId="{E64D49CA-BAE9-48D5-903C-7E6B19E973BC}" dt="2023-05-09T03:35:19.485" v="565" actId="478"/>
          <ac:picMkLst>
            <pc:docMk/>
            <pc:sldMk cId="2372725014" sldId="890"/>
            <ac:picMk id="8" creationId="{D152A2CD-C22D-A4FA-8A49-2AAC7066D15D}"/>
          </ac:picMkLst>
        </pc:picChg>
        <pc:picChg chg="add del mod ord">
          <ac:chgData name="Bethany Bolen" userId="8e338a04f9f07398" providerId="LiveId" clId="{E64D49CA-BAE9-48D5-903C-7E6B19E973BC}" dt="2023-05-09T03:36:09.297" v="572" actId="478"/>
          <ac:picMkLst>
            <pc:docMk/>
            <pc:sldMk cId="2372725014" sldId="890"/>
            <ac:picMk id="10" creationId="{EFFAA02A-6A59-0006-4C6B-866EAAC4E38E}"/>
          </ac:picMkLst>
        </pc:picChg>
        <pc:picChg chg="add del mod ord">
          <ac:chgData name="Bethany Bolen" userId="8e338a04f9f07398" providerId="LiveId" clId="{E64D49CA-BAE9-48D5-903C-7E6B19E973BC}" dt="2023-05-09T03:36:42.493" v="588" actId="478"/>
          <ac:picMkLst>
            <pc:docMk/>
            <pc:sldMk cId="2372725014" sldId="890"/>
            <ac:picMk id="13" creationId="{850CE963-ED6E-E093-9C6F-D2C7C140D264}"/>
          </ac:picMkLst>
        </pc:picChg>
        <pc:picChg chg="add del mod ord">
          <ac:chgData name="Bethany Bolen" userId="8e338a04f9f07398" providerId="LiveId" clId="{E64D49CA-BAE9-48D5-903C-7E6B19E973BC}" dt="2023-05-09T03:37:12.038" v="595" actId="478"/>
          <ac:picMkLst>
            <pc:docMk/>
            <pc:sldMk cId="2372725014" sldId="890"/>
            <ac:picMk id="15" creationId="{0973F894-03A6-B1AB-AE97-7B1A8A7EB40B}"/>
          </ac:picMkLst>
        </pc:picChg>
        <pc:picChg chg="add del mod ord">
          <ac:chgData name="Bethany Bolen" userId="8e338a04f9f07398" providerId="LiveId" clId="{E64D49CA-BAE9-48D5-903C-7E6B19E973BC}" dt="2023-05-09T03:37:37.083" v="602" actId="478"/>
          <ac:picMkLst>
            <pc:docMk/>
            <pc:sldMk cId="2372725014" sldId="890"/>
            <ac:picMk id="17" creationId="{C7B9D6D4-7DD8-0178-82DD-43EBF100A985}"/>
          </ac:picMkLst>
        </pc:picChg>
        <pc:picChg chg="add del mod ord">
          <ac:chgData name="Bethany Bolen" userId="8e338a04f9f07398" providerId="LiveId" clId="{E64D49CA-BAE9-48D5-903C-7E6B19E973BC}" dt="2023-05-09T03:39:06.296" v="609" actId="478"/>
          <ac:picMkLst>
            <pc:docMk/>
            <pc:sldMk cId="2372725014" sldId="890"/>
            <ac:picMk id="19" creationId="{5426A474-659C-1CB6-F81D-54C95A45557A}"/>
          </ac:picMkLst>
        </pc:picChg>
        <pc:picChg chg="add del mod ord">
          <ac:chgData name="Bethany Bolen" userId="8e338a04f9f07398" providerId="LiveId" clId="{E64D49CA-BAE9-48D5-903C-7E6B19E973BC}" dt="2023-05-09T03:39:42.537" v="616" actId="478"/>
          <ac:picMkLst>
            <pc:docMk/>
            <pc:sldMk cId="2372725014" sldId="890"/>
            <ac:picMk id="21" creationId="{3AE8528F-7412-2D27-4FC4-42CCBAA68F94}"/>
          </ac:picMkLst>
        </pc:picChg>
        <pc:picChg chg="add mod ord">
          <ac:chgData name="Bethany Bolen" userId="8e338a04f9f07398" providerId="LiveId" clId="{E64D49CA-BAE9-48D5-903C-7E6B19E973BC}" dt="2023-05-09T03:39:41.495" v="615" actId="12789"/>
          <ac:picMkLst>
            <pc:docMk/>
            <pc:sldMk cId="2372725014" sldId="890"/>
            <ac:picMk id="23" creationId="{32D88B1E-5E83-3317-1D50-66626775BEFD}"/>
          </ac:picMkLst>
        </pc:picChg>
      </pc:sldChg>
      <pc:sldChg chg="addSp delSp modSp add mod modNotesTx">
        <pc:chgData name="Bethany Bolen" userId="8e338a04f9f07398" providerId="LiveId" clId="{E64D49CA-BAE9-48D5-903C-7E6B19E973BC}" dt="2023-08-09T17:36:10.447" v="995" actId="14861"/>
        <pc:sldMkLst>
          <pc:docMk/>
          <pc:sldMk cId="3630654684" sldId="891"/>
        </pc:sldMkLst>
        <pc:spChg chg="del">
          <ac:chgData name="Bethany Bolen" userId="8e338a04f9f07398" providerId="LiveId" clId="{E64D49CA-BAE9-48D5-903C-7E6B19E973BC}" dt="2023-05-09T03:40:07.944" v="624" actId="478"/>
          <ac:spMkLst>
            <pc:docMk/>
            <pc:sldMk cId="3630654684" sldId="891"/>
            <ac:spMk id="5" creationId="{0EAC2653-0118-CE41-0244-14B548D990BA}"/>
          </ac:spMkLst>
        </pc:spChg>
        <pc:spChg chg="mod">
          <ac:chgData name="Bethany Bolen" userId="8e338a04f9f07398" providerId="LiveId" clId="{E64D49CA-BAE9-48D5-903C-7E6B19E973BC}" dt="2023-08-09T17:36:10.447" v="995" actId="14861"/>
          <ac:spMkLst>
            <pc:docMk/>
            <pc:sldMk cId="3630654684" sldId="891"/>
            <ac:spMk id="8" creationId="{CF353593-E010-B041-A3C8-5ADD5BCF5DA5}"/>
          </ac:spMkLst>
        </pc:spChg>
        <pc:picChg chg="del">
          <ac:chgData name="Bethany Bolen" userId="8e338a04f9f07398" providerId="LiveId" clId="{E64D49CA-BAE9-48D5-903C-7E6B19E973BC}" dt="2023-05-09T03:40:06.736" v="623" actId="478"/>
          <ac:picMkLst>
            <pc:docMk/>
            <pc:sldMk cId="3630654684" sldId="891"/>
            <ac:picMk id="6" creationId="{0E523D7F-BAFA-44D8-B906-A6990894B0F9}"/>
          </ac:picMkLst>
        </pc:picChg>
        <pc:picChg chg="add mod ord">
          <ac:chgData name="Bethany Bolen" userId="8e338a04f9f07398" providerId="LiveId" clId="{E64D49CA-BAE9-48D5-903C-7E6B19E973BC}" dt="2023-05-09T03:40:05.447" v="622" actId="12789"/>
          <ac:picMkLst>
            <pc:docMk/>
            <pc:sldMk cId="3630654684" sldId="891"/>
            <ac:picMk id="7" creationId="{B8315767-DB5D-BD8C-71DC-AA0AE7174008}"/>
          </ac:picMkLst>
        </pc:picChg>
      </pc:sldChg>
      <pc:sldChg chg="addSp delSp modSp add mod modNotesTx">
        <pc:chgData name="Bethany Bolen" userId="8e338a04f9f07398" providerId="LiveId" clId="{E64D49CA-BAE9-48D5-903C-7E6B19E973BC}" dt="2023-08-09T17:37:29.915" v="1005" actId="207"/>
        <pc:sldMkLst>
          <pc:docMk/>
          <pc:sldMk cId="1086818538" sldId="892"/>
        </pc:sldMkLst>
        <pc:spChg chg="add mod">
          <ac:chgData name="Bethany Bolen" userId="8e338a04f9f07398" providerId="LiveId" clId="{E64D49CA-BAE9-48D5-903C-7E6B19E973BC}" dt="2023-08-09T17:37:29.915" v="1005" actId="207"/>
          <ac:spMkLst>
            <pc:docMk/>
            <pc:sldMk cId="1086818538" sldId="892"/>
            <ac:spMk id="5" creationId="{A6343FCB-F1CA-CDBB-590B-38D2E72BEB46}"/>
          </ac:spMkLst>
        </pc:spChg>
        <pc:spChg chg="del">
          <ac:chgData name="Bethany Bolen" userId="8e338a04f9f07398" providerId="LiveId" clId="{E64D49CA-BAE9-48D5-903C-7E6B19E973BC}" dt="2023-05-09T03:42:31.765" v="660" actId="478"/>
          <ac:spMkLst>
            <pc:docMk/>
            <pc:sldMk cId="1086818538" sldId="892"/>
            <ac:spMk id="8" creationId="{DF8EE652-14F8-4D47-B216-4505E362558C}"/>
          </ac:spMkLst>
        </pc:spChg>
        <pc:picChg chg="add del mod">
          <ac:chgData name="Bethany Bolen" userId="8e338a04f9f07398" providerId="LiveId" clId="{E64D49CA-BAE9-48D5-903C-7E6B19E973BC}" dt="2023-05-09T03:42:29.785" v="658" actId="478"/>
          <ac:picMkLst>
            <pc:docMk/>
            <pc:sldMk cId="1086818538" sldId="892"/>
            <ac:picMk id="6" creationId="{201ABDB3-0EE4-A348-CED6-78F2F5B96386}"/>
          </ac:picMkLst>
        </pc:picChg>
        <pc:picChg chg="add del mod ord">
          <ac:chgData name="Bethany Bolen" userId="8e338a04f9f07398" providerId="LiveId" clId="{E64D49CA-BAE9-48D5-903C-7E6B19E973BC}" dt="2023-05-09T03:42:54.136" v="668" actId="478"/>
          <ac:picMkLst>
            <pc:docMk/>
            <pc:sldMk cId="1086818538" sldId="892"/>
            <ac:picMk id="9" creationId="{49729BAC-10BB-9C6C-755D-B45393F9769F}"/>
          </ac:picMkLst>
        </pc:picChg>
        <pc:picChg chg="add mod ord">
          <ac:chgData name="Bethany Bolen" userId="8e338a04f9f07398" providerId="LiveId" clId="{E64D49CA-BAE9-48D5-903C-7E6B19E973BC}" dt="2023-05-09T03:42:52.787" v="667" actId="12789"/>
          <ac:picMkLst>
            <pc:docMk/>
            <pc:sldMk cId="1086818538" sldId="892"/>
            <ac:picMk id="11" creationId="{2C5C8A05-A0BF-098A-7A31-5006FF276035}"/>
          </ac:picMkLst>
        </pc:picChg>
        <pc:picChg chg="del">
          <ac:chgData name="Bethany Bolen" userId="8e338a04f9f07398" providerId="LiveId" clId="{E64D49CA-BAE9-48D5-903C-7E6B19E973BC}" dt="2023-05-09T03:42:30.343" v="659" actId="478"/>
          <ac:picMkLst>
            <pc:docMk/>
            <pc:sldMk cId="1086818538" sldId="892"/>
            <ac:picMk id="9218" creationId="{00000000-0000-0000-0000-000000000000}"/>
          </ac:picMkLst>
        </pc:picChg>
      </pc:sldChg>
      <pc:sldChg chg="addSp delSp modSp add mod modNotesTx">
        <pc:chgData name="Bethany Bolen" userId="8e338a04f9f07398" providerId="LiveId" clId="{E64D49CA-BAE9-48D5-903C-7E6B19E973BC}" dt="2023-05-09T04:04:58.547" v="731" actId="1076"/>
        <pc:sldMkLst>
          <pc:docMk/>
          <pc:sldMk cId="3272965766" sldId="893"/>
        </pc:sldMkLst>
        <pc:spChg chg="mod">
          <ac:chgData name="Bethany Bolen" userId="8e338a04f9f07398" providerId="LiveId" clId="{E64D49CA-BAE9-48D5-903C-7E6B19E973BC}" dt="2023-05-09T04:04:43.290" v="730" actId="1036"/>
          <ac:spMkLst>
            <pc:docMk/>
            <pc:sldMk cId="3272965766" sldId="893"/>
            <ac:spMk id="5" creationId="{00000000-0000-0000-0000-000000000000}"/>
          </ac:spMkLst>
        </pc:spChg>
        <pc:spChg chg="mod">
          <ac:chgData name="Bethany Bolen" userId="8e338a04f9f07398" providerId="LiveId" clId="{E64D49CA-BAE9-48D5-903C-7E6B19E973BC}" dt="2023-05-09T04:04:58.547" v="731" actId="1076"/>
          <ac:spMkLst>
            <pc:docMk/>
            <pc:sldMk cId="3272965766" sldId="893"/>
            <ac:spMk id="6" creationId="{00000000-0000-0000-0000-000000000000}"/>
          </ac:spMkLst>
        </pc:spChg>
        <pc:spChg chg="mod">
          <ac:chgData name="Bethany Bolen" userId="8e338a04f9f07398" providerId="LiveId" clId="{E64D49CA-BAE9-48D5-903C-7E6B19E973BC}" dt="2023-05-09T04:04:33.774" v="719" actId="1037"/>
          <ac:spMkLst>
            <pc:docMk/>
            <pc:sldMk cId="3272965766" sldId="893"/>
            <ac:spMk id="7" creationId="{00000000-0000-0000-0000-000000000000}"/>
          </ac:spMkLst>
        </pc:spChg>
        <pc:spChg chg="del">
          <ac:chgData name="Bethany Bolen" userId="8e338a04f9f07398" providerId="LiveId" clId="{E64D49CA-BAE9-48D5-903C-7E6B19E973BC}" dt="2023-05-09T04:02:42.230" v="686" actId="478"/>
          <ac:spMkLst>
            <pc:docMk/>
            <pc:sldMk cId="3272965766" sldId="893"/>
            <ac:spMk id="13" creationId="{75528D11-CA62-43E1-9758-944D4B658F7E}"/>
          </ac:spMkLst>
        </pc:spChg>
        <pc:picChg chg="del">
          <ac:chgData name="Bethany Bolen" userId="8e338a04f9f07398" providerId="LiveId" clId="{E64D49CA-BAE9-48D5-903C-7E6B19E973BC}" dt="2023-05-09T04:02:43.158" v="687" actId="478"/>
          <ac:picMkLst>
            <pc:docMk/>
            <pc:sldMk cId="3272965766" sldId="893"/>
            <ac:picMk id="9" creationId="{D14C1785-ECAF-4CA3-93D0-F4A18AE542DD}"/>
          </ac:picMkLst>
        </pc:picChg>
        <pc:picChg chg="add del mod ord">
          <ac:chgData name="Bethany Bolen" userId="8e338a04f9f07398" providerId="LiveId" clId="{E64D49CA-BAE9-48D5-903C-7E6B19E973BC}" dt="2023-05-09T04:03:22.321" v="695" actId="478"/>
          <ac:picMkLst>
            <pc:docMk/>
            <pc:sldMk cId="3272965766" sldId="893"/>
            <ac:picMk id="10" creationId="{444CAB01-9E77-2FF1-44F2-A578FBE8F1FD}"/>
          </ac:picMkLst>
        </pc:picChg>
        <pc:picChg chg="add del mod ord">
          <ac:chgData name="Bethany Bolen" userId="8e338a04f9f07398" providerId="LiveId" clId="{E64D49CA-BAE9-48D5-903C-7E6B19E973BC}" dt="2023-05-09T04:04:07.962" v="702" actId="478"/>
          <ac:picMkLst>
            <pc:docMk/>
            <pc:sldMk cId="3272965766" sldId="893"/>
            <ac:picMk id="12" creationId="{24B1EB49-585E-A121-D155-554EFAD1FADB}"/>
          </ac:picMkLst>
        </pc:picChg>
        <pc:picChg chg="add mod ord">
          <ac:chgData name="Bethany Bolen" userId="8e338a04f9f07398" providerId="LiveId" clId="{E64D49CA-BAE9-48D5-903C-7E6B19E973BC}" dt="2023-05-09T04:04:06.945" v="701" actId="12789"/>
          <ac:picMkLst>
            <pc:docMk/>
            <pc:sldMk cId="3272965766" sldId="893"/>
            <ac:picMk id="15" creationId="{2DB81B44-09E0-75A4-D832-27AF1D633015}"/>
          </ac:picMkLst>
        </pc:picChg>
      </pc:sldChg>
      <pc:sldChg chg="add">
        <pc:chgData name="Bethany Bolen" userId="8e338a04f9f07398" providerId="LiveId" clId="{E64D49CA-BAE9-48D5-903C-7E6B19E973BC}" dt="2023-05-09T04:06:57.991" v="761"/>
        <pc:sldMkLst>
          <pc:docMk/>
          <pc:sldMk cId="585600783" sldId="894"/>
        </pc:sldMkLst>
      </pc:sldChg>
      <pc:sldChg chg="addSp delSp modSp add mod modNotesTx">
        <pc:chgData name="Bethany Bolen" userId="8e338a04f9f07398" providerId="LiveId" clId="{E64D49CA-BAE9-48D5-903C-7E6B19E973BC}" dt="2023-05-09T04:20:43" v="825" actId="478"/>
        <pc:sldMkLst>
          <pc:docMk/>
          <pc:sldMk cId="1303423478" sldId="895"/>
        </pc:sldMkLst>
        <pc:spChg chg="del">
          <ac:chgData name="Bethany Bolen" userId="8e338a04f9f07398" providerId="LiveId" clId="{E64D49CA-BAE9-48D5-903C-7E6B19E973BC}" dt="2023-05-09T04:17:21.227" v="797" actId="478"/>
          <ac:spMkLst>
            <pc:docMk/>
            <pc:sldMk cId="1303423478" sldId="895"/>
            <ac:spMk id="11" creationId="{16D02164-CADA-497E-BB33-BCE1BCC22B04}"/>
          </ac:spMkLst>
        </pc:spChg>
        <pc:picChg chg="add del mod ord">
          <ac:chgData name="Bethany Bolen" userId="8e338a04f9f07398" providerId="LiveId" clId="{E64D49CA-BAE9-48D5-903C-7E6B19E973BC}" dt="2023-05-09T04:19:03.791" v="806" actId="478"/>
          <ac:picMkLst>
            <pc:docMk/>
            <pc:sldMk cId="1303423478" sldId="895"/>
            <ac:picMk id="6" creationId="{68FD559C-5F00-8E5D-C236-EAF95921036F}"/>
          </ac:picMkLst>
        </pc:picChg>
        <pc:picChg chg="del">
          <ac:chgData name="Bethany Bolen" userId="8e338a04f9f07398" providerId="LiveId" clId="{E64D49CA-BAE9-48D5-903C-7E6B19E973BC}" dt="2023-05-09T04:17:21.811" v="799" actId="478"/>
          <ac:picMkLst>
            <pc:docMk/>
            <pc:sldMk cId="1303423478" sldId="895"/>
            <ac:picMk id="7" creationId="{54C5DB6A-B303-8345-B5E6-F5409D79E2DD}"/>
          </ac:picMkLst>
        </pc:picChg>
        <pc:picChg chg="add del mod ord">
          <ac:chgData name="Bethany Bolen" userId="8e338a04f9f07398" providerId="LiveId" clId="{E64D49CA-BAE9-48D5-903C-7E6B19E973BC}" dt="2023-05-09T04:19:59.356" v="814" actId="478"/>
          <ac:picMkLst>
            <pc:docMk/>
            <pc:sldMk cId="1303423478" sldId="895"/>
            <ac:picMk id="9" creationId="{85A8ED2D-05C6-077E-002B-89DA7740A66E}"/>
          </ac:picMkLst>
        </pc:picChg>
        <pc:picChg chg="add del mod ord">
          <ac:chgData name="Bethany Bolen" userId="8e338a04f9f07398" providerId="LiveId" clId="{E64D49CA-BAE9-48D5-903C-7E6B19E973BC}" dt="2023-05-09T04:20:43" v="825" actId="478"/>
          <ac:picMkLst>
            <pc:docMk/>
            <pc:sldMk cId="1303423478" sldId="895"/>
            <ac:picMk id="12" creationId="{86976C86-E55A-1A42-AA8D-F1FE73AF4C84}"/>
          </ac:picMkLst>
        </pc:picChg>
        <pc:picChg chg="add mod ord">
          <ac:chgData name="Bethany Bolen" userId="8e338a04f9f07398" providerId="LiveId" clId="{E64D49CA-BAE9-48D5-903C-7E6B19E973BC}" dt="2023-05-09T04:20:41.637" v="824" actId="167"/>
          <ac:picMkLst>
            <pc:docMk/>
            <pc:sldMk cId="1303423478" sldId="895"/>
            <ac:picMk id="14" creationId="{F01AD17A-644C-03EA-CADF-FACF7A972D3B}"/>
          </ac:picMkLst>
        </pc:picChg>
      </pc:sldChg>
      <pc:sldChg chg="addSp delSp modSp add mod modNotesTx">
        <pc:chgData name="Bethany Bolen" userId="8e338a04f9f07398" providerId="LiveId" clId="{E64D49CA-BAE9-48D5-903C-7E6B19E973BC}" dt="2023-08-09T17:44:38.751" v="1321" actId="207"/>
        <pc:sldMkLst>
          <pc:docMk/>
          <pc:sldMk cId="3971541359" sldId="896"/>
        </pc:sldMkLst>
        <pc:spChg chg="mod">
          <ac:chgData name="Bethany Bolen" userId="8e338a04f9f07398" providerId="LiveId" clId="{E64D49CA-BAE9-48D5-903C-7E6B19E973BC}" dt="2023-08-09T17:44:38.751" v="1321" actId="207"/>
          <ac:spMkLst>
            <pc:docMk/>
            <pc:sldMk cId="3971541359" sldId="896"/>
            <ac:spMk id="2" creationId="{CEB4DC33-281E-4643-A32E-5C0606BF35CC}"/>
          </ac:spMkLst>
        </pc:spChg>
        <pc:spChg chg="mod">
          <ac:chgData name="Bethany Bolen" userId="8e338a04f9f07398" providerId="LiveId" clId="{E64D49CA-BAE9-48D5-903C-7E6B19E973BC}" dt="2023-05-09T04:26:15.374" v="906" actId="1037"/>
          <ac:spMkLst>
            <pc:docMk/>
            <pc:sldMk cId="3971541359" sldId="896"/>
            <ac:spMk id="7" creationId="{3A27DFCC-CD00-2F42-B0B2-A85F6A659D60}"/>
          </ac:spMkLst>
        </pc:spChg>
        <pc:spChg chg="del">
          <ac:chgData name="Bethany Bolen" userId="8e338a04f9f07398" providerId="LiveId" clId="{E64D49CA-BAE9-48D5-903C-7E6B19E973BC}" dt="2023-05-09T04:25:52.256" v="873" actId="478"/>
          <ac:spMkLst>
            <pc:docMk/>
            <pc:sldMk cId="3971541359" sldId="896"/>
            <ac:spMk id="10" creationId="{81478A20-65BE-4400-92EC-54259D7E49BE}"/>
          </ac:spMkLst>
        </pc:spChg>
        <pc:picChg chg="del">
          <ac:chgData name="Bethany Bolen" userId="8e338a04f9f07398" providerId="LiveId" clId="{E64D49CA-BAE9-48D5-903C-7E6B19E973BC}" dt="2023-05-09T04:25:52.685" v="874" actId="478"/>
          <ac:picMkLst>
            <pc:docMk/>
            <pc:sldMk cId="3971541359" sldId="896"/>
            <ac:picMk id="4" creationId="{49B69E98-C77A-4F49-9C7D-E07471DB7724}"/>
          </ac:picMkLst>
        </pc:picChg>
        <pc:picChg chg="add mod ord">
          <ac:chgData name="Bethany Bolen" userId="8e338a04f9f07398" providerId="LiveId" clId="{E64D49CA-BAE9-48D5-903C-7E6B19E973BC}" dt="2023-05-09T04:26:17.114" v="908" actId="1036"/>
          <ac:picMkLst>
            <pc:docMk/>
            <pc:sldMk cId="3971541359" sldId="896"/>
            <ac:picMk id="6" creationId="{43141F56-6924-8336-4986-C44D11410200}"/>
          </ac:picMkLst>
        </pc:picChg>
      </pc:sldChg>
      <pc:sldChg chg="addSp delSp modSp add mod modNotesTx">
        <pc:chgData name="Bethany Bolen" userId="8e338a04f9f07398" providerId="LiveId" clId="{E64D49CA-BAE9-48D5-903C-7E6B19E973BC}" dt="2023-05-09T04:29:04.584" v="944" actId="20577"/>
        <pc:sldMkLst>
          <pc:docMk/>
          <pc:sldMk cId="1547962226" sldId="897"/>
        </pc:sldMkLst>
        <pc:spChg chg="del mod">
          <ac:chgData name="Bethany Bolen" userId="8e338a04f9f07398" providerId="LiveId" clId="{E64D49CA-BAE9-48D5-903C-7E6B19E973BC}" dt="2023-05-09T04:28:24.020" v="928" actId="478"/>
          <ac:spMkLst>
            <pc:docMk/>
            <pc:sldMk cId="1547962226" sldId="897"/>
            <ac:spMk id="8" creationId="{7CD65270-4BCF-4A92-A373-AC4B87BFE89A}"/>
          </ac:spMkLst>
        </pc:spChg>
        <pc:picChg chg="del">
          <ac:chgData name="Bethany Bolen" userId="8e338a04f9f07398" providerId="LiveId" clId="{E64D49CA-BAE9-48D5-903C-7E6B19E973BC}" dt="2023-05-09T04:28:24.554" v="929" actId="478"/>
          <ac:picMkLst>
            <pc:docMk/>
            <pc:sldMk cId="1547962226" sldId="897"/>
            <ac:picMk id="5" creationId="{00000000-0000-0000-0000-000000000000}"/>
          </ac:picMkLst>
        </pc:picChg>
        <pc:picChg chg="add del mod ord">
          <ac:chgData name="Bethany Bolen" userId="8e338a04f9f07398" providerId="LiveId" clId="{E64D49CA-BAE9-48D5-903C-7E6B19E973BC}" dt="2023-05-09T04:28:45.458" v="936" actId="478"/>
          <ac:picMkLst>
            <pc:docMk/>
            <pc:sldMk cId="1547962226" sldId="897"/>
            <ac:picMk id="7" creationId="{220FB3D6-D57C-9FFD-CFC5-84614A467F18}"/>
          </ac:picMkLst>
        </pc:picChg>
        <pc:picChg chg="add del mod ord">
          <ac:chgData name="Bethany Bolen" userId="8e338a04f9f07398" providerId="LiveId" clId="{E64D49CA-BAE9-48D5-903C-7E6B19E973BC}" dt="2023-05-09T04:29:01.969" v="943" actId="478"/>
          <ac:picMkLst>
            <pc:docMk/>
            <pc:sldMk cId="1547962226" sldId="897"/>
            <ac:picMk id="10" creationId="{B9CFDFC4-E685-8BF5-3667-DF3EDDFE26CB}"/>
          </ac:picMkLst>
        </pc:picChg>
        <pc:picChg chg="add mod ord">
          <ac:chgData name="Bethany Bolen" userId="8e338a04f9f07398" providerId="LiveId" clId="{E64D49CA-BAE9-48D5-903C-7E6B19E973BC}" dt="2023-05-09T04:29:01.211" v="942" actId="962"/>
          <ac:picMkLst>
            <pc:docMk/>
            <pc:sldMk cId="1547962226" sldId="897"/>
            <ac:picMk id="12" creationId="{24A35240-F0CB-1D96-D918-F09CCC0AEDCC}"/>
          </ac:picMkLst>
        </pc:picChg>
      </pc:sldChg>
    </pc:docChg>
  </pc:docChgLst>
  <pc:docChgLst>
    <pc:chgData name="Kris Udd" userId="1177e061ad7f1e06" providerId="LiveId" clId="{DAC096BF-721C-4F4E-8AE6-AAD0B1A8BE40}"/>
    <pc:docChg chg="undo custSel addSld delSld modSld">
      <pc:chgData name="Kris Udd" userId="1177e061ad7f1e06" providerId="LiveId" clId="{DAC096BF-721C-4F4E-8AE6-AAD0B1A8BE40}" dt="2023-10-18T19:56:41.978" v="104" actId="478"/>
      <pc:docMkLst>
        <pc:docMk/>
      </pc:docMkLst>
      <pc:sldChg chg="delSp mod">
        <pc:chgData name="Kris Udd" userId="1177e061ad7f1e06" providerId="LiveId" clId="{DAC096BF-721C-4F4E-8AE6-AAD0B1A8BE40}" dt="2023-10-17T20:28:46.095" v="22" actId="478"/>
        <pc:sldMkLst>
          <pc:docMk/>
          <pc:sldMk cId="1074240257" sldId="348"/>
        </pc:sldMkLst>
        <pc:spChg chg="del">
          <ac:chgData name="Kris Udd" userId="1177e061ad7f1e06" providerId="LiveId" clId="{DAC096BF-721C-4F4E-8AE6-AAD0B1A8BE40}" dt="2023-10-17T20:28:46.095" v="22" actId="478"/>
          <ac:spMkLst>
            <pc:docMk/>
            <pc:sldMk cId="1074240257" sldId="348"/>
            <ac:spMk id="8" creationId="{163A65F6-40BC-4EFF-8565-9016289F23FE}"/>
          </ac:spMkLst>
        </pc:spChg>
      </pc:sldChg>
      <pc:sldChg chg="modSp mod">
        <pc:chgData name="Kris Udd" userId="1177e061ad7f1e06" providerId="LiveId" clId="{DAC096BF-721C-4F4E-8AE6-AAD0B1A8BE40}" dt="2023-10-17T21:33:54.952" v="97" actId="1035"/>
        <pc:sldMkLst>
          <pc:docMk/>
          <pc:sldMk cId="2528524450" sldId="551"/>
        </pc:sldMkLst>
        <pc:picChg chg="mod">
          <ac:chgData name="Kris Udd" userId="1177e061ad7f1e06" providerId="LiveId" clId="{DAC096BF-721C-4F4E-8AE6-AAD0B1A8BE40}" dt="2023-10-17T21:33:54.952" v="97" actId="1035"/>
          <ac:picMkLst>
            <pc:docMk/>
            <pc:sldMk cId="2528524450" sldId="551"/>
            <ac:picMk id="4" creationId="{4B6AD928-75BE-4A70-92D7-53FE2790D24D}"/>
          </ac:picMkLst>
        </pc:picChg>
      </pc:sldChg>
      <pc:sldChg chg="addSp delSp modSp mod modNotesTx">
        <pc:chgData name="Kris Udd" userId="1177e061ad7f1e06" providerId="LiveId" clId="{DAC096BF-721C-4F4E-8AE6-AAD0B1A8BE40}" dt="2023-10-17T21:10:31.725" v="76" actId="20577"/>
        <pc:sldMkLst>
          <pc:docMk/>
          <pc:sldMk cId="1257089092" sldId="565"/>
        </pc:sldMkLst>
        <pc:picChg chg="add mod ord">
          <ac:chgData name="Kris Udd" userId="1177e061ad7f1e06" providerId="LiveId" clId="{DAC096BF-721C-4F4E-8AE6-AAD0B1A8BE40}" dt="2023-10-17T21:10:21.551" v="74" actId="167"/>
          <ac:picMkLst>
            <pc:docMk/>
            <pc:sldMk cId="1257089092" sldId="565"/>
            <ac:picMk id="6" creationId="{551BB0FF-5F05-E225-7DAF-A539AD52993A}"/>
          </ac:picMkLst>
        </pc:picChg>
        <pc:picChg chg="del">
          <ac:chgData name="Kris Udd" userId="1177e061ad7f1e06" providerId="LiveId" clId="{DAC096BF-721C-4F4E-8AE6-AAD0B1A8BE40}" dt="2023-10-17T21:10:11.307" v="70" actId="478"/>
          <ac:picMkLst>
            <pc:docMk/>
            <pc:sldMk cId="1257089092" sldId="565"/>
            <ac:picMk id="7" creationId="{86EBBAB9-E85F-DF3E-718E-AF2D118877B3}"/>
          </ac:picMkLst>
        </pc:picChg>
      </pc:sldChg>
      <pc:sldChg chg="del">
        <pc:chgData name="Kris Udd" userId="1177e061ad7f1e06" providerId="LiveId" clId="{DAC096BF-721C-4F4E-8AE6-AAD0B1A8BE40}" dt="2023-10-17T20:37:08.918" v="63" actId="47"/>
        <pc:sldMkLst>
          <pc:docMk/>
          <pc:sldMk cId="2983269185" sldId="678"/>
        </pc:sldMkLst>
      </pc:sldChg>
      <pc:sldChg chg="del">
        <pc:chgData name="Kris Udd" userId="1177e061ad7f1e06" providerId="LiveId" clId="{DAC096BF-721C-4F4E-8AE6-AAD0B1A8BE40}" dt="2023-10-17T20:37:13.371" v="64" actId="47"/>
        <pc:sldMkLst>
          <pc:docMk/>
          <pc:sldMk cId="3985787951" sldId="679"/>
        </pc:sldMkLst>
      </pc:sldChg>
      <pc:sldChg chg="addSp delSp modSp mod">
        <pc:chgData name="Kris Udd" userId="1177e061ad7f1e06" providerId="LiveId" clId="{DAC096BF-721C-4F4E-8AE6-AAD0B1A8BE40}" dt="2023-10-17T20:23:33.443" v="3" actId="478"/>
        <pc:sldMkLst>
          <pc:docMk/>
          <pc:sldMk cId="1488029140" sldId="695"/>
        </pc:sldMkLst>
        <pc:picChg chg="del">
          <ac:chgData name="Kris Udd" userId="1177e061ad7f1e06" providerId="LiveId" clId="{DAC096BF-721C-4F4E-8AE6-AAD0B1A8BE40}" dt="2023-10-17T20:23:33.443" v="3" actId="478"/>
          <ac:picMkLst>
            <pc:docMk/>
            <pc:sldMk cId="1488029140" sldId="695"/>
            <ac:picMk id="6" creationId="{095AB09D-93E5-4535-8576-61DB9F065516}"/>
          </ac:picMkLst>
        </pc:picChg>
        <pc:picChg chg="add mod ord">
          <ac:chgData name="Kris Udd" userId="1177e061ad7f1e06" providerId="LiveId" clId="{DAC096BF-721C-4F4E-8AE6-AAD0B1A8BE40}" dt="2023-10-17T20:23:31.257" v="2" actId="167"/>
          <ac:picMkLst>
            <pc:docMk/>
            <pc:sldMk cId="1488029140" sldId="695"/>
            <ac:picMk id="7" creationId="{75AC1DFA-40FE-81B1-1840-978C4D046211}"/>
          </ac:picMkLst>
        </pc:picChg>
      </pc:sldChg>
      <pc:sldChg chg="addSp delSp modSp mod">
        <pc:chgData name="Kris Udd" userId="1177e061ad7f1e06" providerId="LiveId" clId="{DAC096BF-721C-4F4E-8AE6-AAD0B1A8BE40}" dt="2023-10-17T20:25:21.874" v="6" actId="478"/>
        <pc:sldMkLst>
          <pc:docMk/>
          <pc:sldMk cId="1206434652" sldId="783"/>
        </pc:sldMkLst>
        <pc:picChg chg="del">
          <ac:chgData name="Kris Udd" userId="1177e061ad7f1e06" providerId="LiveId" clId="{DAC096BF-721C-4F4E-8AE6-AAD0B1A8BE40}" dt="2023-10-17T20:25:21.874" v="6" actId="478"/>
          <ac:picMkLst>
            <pc:docMk/>
            <pc:sldMk cId="1206434652" sldId="783"/>
            <ac:picMk id="6" creationId="{36FE370E-256F-47DB-AC84-BA5EE1091988}"/>
          </ac:picMkLst>
        </pc:picChg>
        <pc:picChg chg="add mod ord">
          <ac:chgData name="Kris Udd" userId="1177e061ad7f1e06" providerId="LiveId" clId="{DAC096BF-721C-4F4E-8AE6-AAD0B1A8BE40}" dt="2023-10-17T20:25:19.821" v="5" actId="167"/>
          <ac:picMkLst>
            <pc:docMk/>
            <pc:sldMk cId="1206434652" sldId="783"/>
            <ac:picMk id="7" creationId="{FF35D157-D45B-BEE9-7936-3334BD0717E6}"/>
          </ac:picMkLst>
        </pc:picChg>
      </pc:sldChg>
      <pc:sldChg chg="addSp delSp modSp mod">
        <pc:chgData name="Kris Udd" userId="1177e061ad7f1e06" providerId="LiveId" clId="{DAC096BF-721C-4F4E-8AE6-AAD0B1A8BE40}" dt="2023-10-18T19:56:41.978" v="104" actId="478"/>
        <pc:sldMkLst>
          <pc:docMk/>
          <pc:sldMk cId="3292811773" sldId="824"/>
        </pc:sldMkLst>
        <pc:spChg chg="del">
          <ac:chgData name="Kris Udd" userId="1177e061ad7f1e06" providerId="LiveId" clId="{DAC096BF-721C-4F4E-8AE6-AAD0B1A8BE40}" dt="2023-10-18T19:56:41.978" v="104" actId="478"/>
          <ac:spMkLst>
            <pc:docMk/>
            <pc:sldMk cId="3292811773" sldId="824"/>
            <ac:spMk id="12" creationId="{3B659ABE-535C-46CB-BD77-AE113C8F359B}"/>
          </ac:spMkLst>
        </pc:spChg>
        <pc:picChg chg="del">
          <ac:chgData name="Kris Udd" userId="1177e061ad7f1e06" providerId="LiveId" clId="{DAC096BF-721C-4F4E-8AE6-AAD0B1A8BE40}" dt="2023-10-18T19:56:32.732" v="102" actId="478"/>
          <ac:picMkLst>
            <pc:docMk/>
            <pc:sldMk cId="3292811773" sldId="824"/>
            <ac:picMk id="6" creationId="{529CBAFF-FBAB-4E31-8059-C07B74DACE8E}"/>
          </ac:picMkLst>
        </pc:picChg>
        <pc:picChg chg="add mod ord">
          <ac:chgData name="Kris Udd" userId="1177e061ad7f1e06" providerId="LiveId" clId="{DAC096BF-721C-4F4E-8AE6-AAD0B1A8BE40}" dt="2023-10-18T19:56:37.924" v="103" actId="12788"/>
          <ac:picMkLst>
            <pc:docMk/>
            <pc:sldMk cId="3292811773" sldId="824"/>
            <ac:picMk id="7" creationId="{91572E1B-A127-6F3E-FEFC-0F8CA558B53F}"/>
          </ac:picMkLst>
        </pc:picChg>
      </pc:sldChg>
      <pc:sldChg chg="addSp delSp modSp mod">
        <pc:chgData name="Kris Udd" userId="1177e061ad7f1e06" providerId="LiveId" clId="{DAC096BF-721C-4F4E-8AE6-AAD0B1A8BE40}" dt="2023-10-17T21:09:48.307" v="69" actId="478"/>
        <pc:sldMkLst>
          <pc:docMk/>
          <pc:sldMk cId="3060342269" sldId="825"/>
        </pc:sldMkLst>
        <pc:picChg chg="del">
          <ac:chgData name="Kris Udd" userId="1177e061ad7f1e06" providerId="LiveId" clId="{DAC096BF-721C-4F4E-8AE6-AAD0B1A8BE40}" dt="2023-10-17T21:09:48.307" v="69" actId="478"/>
          <ac:picMkLst>
            <pc:docMk/>
            <pc:sldMk cId="3060342269" sldId="825"/>
            <ac:picMk id="6" creationId="{225CBBF4-9406-43C6-9CB9-00470CE86B4F}"/>
          </ac:picMkLst>
        </pc:picChg>
        <pc:picChg chg="add mod ord">
          <ac:chgData name="Kris Udd" userId="1177e061ad7f1e06" providerId="LiveId" clId="{DAC096BF-721C-4F4E-8AE6-AAD0B1A8BE40}" dt="2023-10-17T21:09:46.491" v="68" actId="167"/>
          <ac:picMkLst>
            <pc:docMk/>
            <pc:sldMk cId="3060342269" sldId="825"/>
            <ac:picMk id="7" creationId="{041CC44A-ECFA-C727-42AF-E63B5EB1FD56}"/>
          </ac:picMkLst>
        </pc:picChg>
      </pc:sldChg>
      <pc:sldChg chg="del">
        <pc:chgData name="Kris Udd" userId="1177e061ad7f1e06" providerId="LiveId" clId="{DAC096BF-721C-4F4E-8AE6-AAD0B1A8BE40}" dt="2023-10-17T21:13:25.032" v="77" actId="47"/>
        <pc:sldMkLst>
          <pc:docMk/>
          <pc:sldMk cId="2505190964" sldId="843"/>
        </pc:sldMkLst>
      </pc:sldChg>
      <pc:sldChg chg="delSp mod">
        <pc:chgData name="Kris Udd" userId="1177e061ad7f1e06" providerId="LiveId" clId="{DAC096BF-721C-4F4E-8AE6-AAD0B1A8BE40}" dt="2023-10-17T20:21:16.284" v="0" actId="478"/>
        <pc:sldMkLst>
          <pc:docMk/>
          <pc:sldMk cId="3650040720" sldId="848"/>
        </pc:sldMkLst>
        <pc:spChg chg="del">
          <ac:chgData name="Kris Udd" userId="1177e061ad7f1e06" providerId="LiveId" clId="{DAC096BF-721C-4F4E-8AE6-AAD0B1A8BE40}" dt="2023-10-17T20:21:16.284" v="0" actId="478"/>
          <ac:spMkLst>
            <pc:docMk/>
            <pc:sldMk cId="3650040720" sldId="848"/>
            <ac:spMk id="8" creationId="{32C7DE3B-9C68-492E-9D2B-9B9E1EFD0A2F}"/>
          </ac:spMkLst>
        </pc:spChg>
      </pc:sldChg>
      <pc:sldChg chg="addSp delSp modSp mod">
        <pc:chgData name="Kris Udd" userId="1177e061ad7f1e06" providerId="LiveId" clId="{DAC096BF-721C-4F4E-8AE6-AAD0B1A8BE40}" dt="2023-10-17T20:27:57.542" v="21" actId="167"/>
        <pc:sldMkLst>
          <pc:docMk/>
          <pc:sldMk cId="186173480" sldId="853"/>
        </pc:sldMkLst>
        <pc:spChg chg="mod topLvl">
          <ac:chgData name="Kris Udd" userId="1177e061ad7f1e06" providerId="LiveId" clId="{DAC096BF-721C-4F4E-8AE6-AAD0B1A8BE40}" dt="2023-10-17T20:26:49.766" v="15" actId="164"/>
          <ac:spMkLst>
            <pc:docMk/>
            <pc:sldMk cId="186173480" sldId="853"/>
            <ac:spMk id="5" creationId="{00000000-0000-0000-0000-000000000000}"/>
          </ac:spMkLst>
        </pc:spChg>
        <pc:spChg chg="mod topLvl">
          <ac:chgData name="Kris Udd" userId="1177e061ad7f1e06" providerId="LiveId" clId="{DAC096BF-721C-4F4E-8AE6-AAD0B1A8BE40}" dt="2023-10-17T20:26:49.766" v="15" actId="164"/>
          <ac:spMkLst>
            <pc:docMk/>
            <pc:sldMk cId="186173480" sldId="853"/>
            <ac:spMk id="7" creationId="{00000000-0000-0000-0000-000000000000}"/>
          </ac:spMkLst>
        </pc:spChg>
        <pc:spChg chg="mod topLvl">
          <ac:chgData name="Kris Udd" userId="1177e061ad7f1e06" providerId="LiveId" clId="{DAC096BF-721C-4F4E-8AE6-AAD0B1A8BE40}" dt="2023-10-17T20:26:49.766" v="15" actId="164"/>
          <ac:spMkLst>
            <pc:docMk/>
            <pc:sldMk cId="186173480" sldId="853"/>
            <ac:spMk id="8" creationId="{00000000-0000-0000-0000-000000000000}"/>
          </ac:spMkLst>
        </pc:spChg>
        <pc:spChg chg="del">
          <ac:chgData name="Kris Udd" userId="1177e061ad7f1e06" providerId="LiveId" clId="{DAC096BF-721C-4F4E-8AE6-AAD0B1A8BE40}" dt="2023-10-17T20:26:20.051" v="9" actId="478"/>
          <ac:spMkLst>
            <pc:docMk/>
            <pc:sldMk cId="186173480" sldId="853"/>
            <ac:spMk id="12" creationId="{CF5A5452-279E-4CA8-AE45-1CDE9CD6FBCE}"/>
          </ac:spMkLst>
        </pc:spChg>
        <pc:grpChg chg="del">
          <ac:chgData name="Kris Udd" userId="1177e061ad7f1e06" providerId="LiveId" clId="{DAC096BF-721C-4F4E-8AE6-AAD0B1A8BE40}" dt="2023-10-17T20:26:27.848" v="11" actId="165"/>
          <ac:grpSpMkLst>
            <pc:docMk/>
            <pc:sldMk cId="186173480" sldId="853"/>
            <ac:grpSpMk id="10" creationId="{00000000-0000-0000-0000-000000000000}"/>
          </ac:grpSpMkLst>
        </pc:grpChg>
        <pc:grpChg chg="add mod">
          <ac:chgData name="Kris Udd" userId="1177e061ad7f1e06" providerId="LiveId" clId="{DAC096BF-721C-4F4E-8AE6-AAD0B1A8BE40}" dt="2023-10-17T20:27:13.747" v="18" actId="164"/>
          <ac:grpSpMkLst>
            <pc:docMk/>
            <pc:sldMk cId="186173480" sldId="853"/>
            <ac:grpSpMk id="13" creationId="{A393BA38-8000-75CC-DFC4-5FC282CD4954}"/>
          </ac:grpSpMkLst>
        </pc:grpChg>
        <pc:grpChg chg="add mod ord">
          <ac:chgData name="Kris Udd" userId="1177e061ad7f1e06" providerId="LiveId" clId="{DAC096BF-721C-4F4E-8AE6-AAD0B1A8BE40}" dt="2023-10-17T20:27:57.542" v="21" actId="167"/>
          <ac:grpSpMkLst>
            <pc:docMk/>
            <pc:sldMk cId="186173480" sldId="853"/>
            <ac:grpSpMk id="14" creationId="{7142E377-D348-C905-69CB-7AD48B5DDED8}"/>
          </ac:grpSpMkLst>
        </pc:grpChg>
        <pc:picChg chg="del mod topLvl">
          <ac:chgData name="Kris Udd" userId="1177e061ad7f1e06" providerId="LiveId" clId="{DAC096BF-721C-4F4E-8AE6-AAD0B1A8BE40}" dt="2023-10-17T20:26:38.776" v="14" actId="478"/>
          <ac:picMkLst>
            <pc:docMk/>
            <pc:sldMk cId="186173480" sldId="853"/>
            <ac:picMk id="6" creationId="{38233085-DC2D-6842-811D-80ED78EF84D4}"/>
          </ac:picMkLst>
        </pc:picChg>
        <pc:picChg chg="add mod ord">
          <ac:chgData name="Kris Udd" userId="1177e061ad7f1e06" providerId="LiveId" clId="{DAC096BF-721C-4F4E-8AE6-AAD0B1A8BE40}" dt="2023-10-17T20:27:13.747" v="18" actId="164"/>
          <ac:picMkLst>
            <pc:docMk/>
            <pc:sldMk cId="186173480" sldId="853"/>
            <ac:picMk id="9" creationId="{CBD90DD4-238C-CE56-ABD7-7E5CCB4849C8}"/>
          </ac:picMkLst>
        </pc:picChg>
        <pc:picChg chg="del">
          <ac:chgData name="Kris Udd" userId="1177e061ad7f1e06" providerId="LiveId" clId="{DAC096BF-721C-4F4E-8AE6-AAD0B1A8BE40}" dt="2023-10-17T20:26:23.562" v="10" actId="478"/>
          <ac:picMkLst>
            <pc:docMk/>
            <pc:sldMk cId="186173480" sldId="853"/>
            <ac:picMk id="11" creationId="{90BCDD19-DB04-43FA-8FCD-521D13C4A71A}"/>
          </ac:picMkLst>
        </pc:picChg>
        <pc:picChg chg="add mod ord">
          <ac:chgData name="Kris Udd" userId="1177e061ad7f1e06" providerId="LiveId" clId="{DAC096BF-721C-4F4E-8AE6-AAD0B1A8BE40}" dt="2023-10-17T20:27:55.324" v="20" actId="167"/>
          <ac:picMkLst>
            <pc:docMk/>
            <pc:sldMk cId="186173480" sldId="853"/>
            <ac:picMk id="16" creationId="{F309A1AF-AA95-CCDF-1B43-9716B9CFA75F}"/>
          </ac:picMkLst>
        </pc:picChg>
      </pc:sldChg>
      <pc:sldChg chg="modSp mod">
        <pc:chgData name="Kris Udd" userId="1177e061ad7f1e06" providerId="LiveId" clId="{DAC096BF-721C-4F4E-8AE6-AAD0B1A8BE40}" dt="2023-10-17T20:35:11.957" v="55" actId="12788"/>
        <pc:sldMkLst>
          <pc:docMk/>
          <pc:sldMk cId="4138901836" sldId="859"/>
        </pc:sldMkLst>
        <pc:picChg chg="mod">
          <ac:chgData name="Kris Udd" userId="1177e061ad7f1e06" providerId="LiveId" clId="{DAC096BF-721C-4F4E-8AE6-AAD0B1A8BE40}" dt="2023-10-17T20:35:11.957" v="55" actId="12788"/>
          <ac:picMkLst>
            <pc:docMk/>
            <pc:sldMk cId="4138901836" sldId="859"/>
            <ac:picMk id="6" creationId="{34822C55-7C86-481D-A0E9-0228E6445B6E}"/>
          </ac:picMkLst>
        </pc:picChg>
      </pc:sldChg>
      <pc:sldChg chg="addSp delSp modSp mod">
        <pc:chgData name="Kris Udd" userId="1177e061ad7f1e06" providerId="LiveId" clId="{DAC096BF-721C-4F4E-8AE6-AAD0B1A8BE40}" dt="2023-10-17T20:35:06.474" v="54" actId="12788"/>
        <pc:sldMkLst>
          <pc:docMk/>
          <pc:sldMk cId="3170921766" sldId="860"/>
        </pc:sldMkLst>
        <pc:spChg chg="add mod">
          <ac:chgData name="Kris Udd" userId="1177e061ad7f1e06" providerId="LiveId" clId="{DAC096BF-721C-4F4E-8AE6-AAD0B1A8BE40}" dt="2023-10-17T20:31:41.908" v="28" actId="164"/>
          <ac:spMkLst>
            <pc:docMk/>
            <pc:sldMk cId="3170921766" sldId="860"/>
            <ac:spMk id="5" creationId="{7EDE0E28-3DC7-E929-1C79-F1A29C31E7B0}"/>
          </ac:spMkLst>
        </pc:spChg>
        <pc:spChg chg="add mod">
          <ac:chgData name="Kris Udd" userId="1177e061ad7f1e06" providerId="LiveId" clId="{DAC096BF-721C-4F4E-8AE6-AAD0B1A8BE40}" dt="2023-10-17T20:31:41.908" v="28" actId="164"/>
          <ac:spMkLst>
            <pc:docMk/>
            <pc:sldMk cId="3170921766" sldId="860"/>
            <ac:spMk id="7" creationId="{84C8CC24-CFF5-D57A-8B83-4364A9848C1F}"/>
          </ac:spMkLst>
        </pc:spChg>
        <pc:spChg chg="add mod">
          <ac:chgData name="Kris Udd" userId="1177e061ad7f1e06" providerId="LiveId" clId="{DAC096BF-721C-4F4E-8AE6-AAD0B1A8BE40}" dt="2023-10-17T20:31:41.908" v="28" actId="164"/>
          <ac:spMkLst>
            <pc:docMk/>
            <pc:sldMk cId="3170921766" sldId="860"/>
            <ac:spMk id="8" creationId="{2C2C3171-74AF-5377-C4F0-D4CEFAEA779F}"/>
          </ac:spMkLst>
        </pc:spChg>
        <pc:spChg chg="del">
          <ac:chgData name="Kris Udd" userId="1177e061ad7f1e06" providerId="LiveId" clId="{DAC096BF-721C-4F4E-8AE6-AAD0B1A8BE40}" dt="2023-10-17T20:31:32.079" v="26" actId="478"/>
          <ac:spMkLst>
            <pc:docMk/>
            <pc:sldMk cId="3170921766" sldId="860"/>
            <ac:spMk id="9" creationId="{37E6C1B2-A8E3-43F7-BC09-3CEF76DA6103}"/>
          </ac:spMkLst>
        </pc:spChg>
        <pc:spChg chg="add mod">
          <ac:chgData name="Kris Udd" userId="1177e061ad7f1e06" providerId="LiveId" clId="{DAC096BF-721C-4F4E-8AE6-AAD0B1A8BE40}" dt="2023-10-17T20:31:41.908" v="28" actId="164"/>
          <ac:spMkLst>
            <pc:docMk/>
            <pc:sldMk cId="3170921766" sldId="860"/>
            <ac:spMk id="10" creationId="{6D7A46B2-1E92-B690-1AB9-DC01B39C5035}"/>
          </ac:spMkLst>
        </pc:spChg>
        <pc:spChg chg="add mod">
          <ac:chgData name="Kris Udd" userId="1177e061ad7f1e06" providerId="LiveId" clId="{DAC096BF-721C-4F4E-8AE6-AAD0B1A8BE40}" dt="2023-10-17T20:31:41.908" v="28" actId="164"/>
          <ac:spMkLst>
            <pc:docMk/>
            <pc:sldMk cId="3170921766" sldId="860"/>
            <ac:spMk id="11" creationId="{B6D80D29-990A-ABF3-8137-F34E8641CDB7}"/>
          </ac:spMkLst>
        </pc:spChg>
        <pc:spChg chg="add mod">
          <ac:chgData name="Kris Udd" userId="1177e061ad7f1e06" providerId="LiveId" clId="{DAC096BF-721C-4F4E-8AE6-AAD0B1A8BE40}" dt="2023-10-17T20:31:41.908" v="28" actId="164"/>
          <ac:spMkLst>
            <pc:docMk/>
            <pc:sldMk cId="3170921766" sldId="860"/>
            <ac:spMk id="12" creationId="{ABC9080B-D138-EE83-25DD-EE04430B21B8}"/>
          </ac:spMkLst>
        </pc:spChg>
        <pc:spChg chg="add mod">
          <ac:chgData name="Kris Udd" userId="1177e061ad7f1e06" providerId="LiveId" clId="{DAC096BF-721C-4F4E-8AE6-AAD0B1A8BE40}" dt="2023-10-17T20:31:41.908" v="28" actId="164"/>
          <ac:spMkLst>
            <pc:docMk/>
            <pc:sldMk cId="3170921766" sldId="860"/>
            <ac:spMk id="13" creationId="{3999056C-36DD-BAB2-6942-DF7C116D917F}"/>
          </ac:spMkLst>
        </pc:spChg>
        <pc:grpChg chg="add mod">
          <ac:chgData name="Kris Udd" userId="1177e061ad7f1e06" providerId="LiveId" clId="{DAC096BF-721C-4F4E-8AE6-AAD0B1A8BE40}" dt="2023-10-17T20:32:31.347" v="44" actId="164"/>
          <ac:grpSpMkLst>
            <pc:docMk/>
            <pc:sldMk cId="3170921766" sldId="860"/>
            <ac:grpSpMk id="14" creationId="{B3764CA4-BB61-2B7C-8E1B-6BE2D5034CD3}"/>
          </ac:grpSpMkLst>
        </pc:grpChg>
        <pc:grpChg chg="add mod ord">
          <ac:chgData name="Kris Udd" userId="1177e061ad7f1e06" providerId="LiveId" clId="{DAC096BF-721C-4F4E-8AE6-AAD0B1A8BE40}" dt="2023-10-17T20:33:33.272" v="48" actId="167"/>
          <ac:grpSpMkLst>
            <pc:docMk/>
            <pc:sldMk cId="3170921766" sldId="860"/>
            <ac:grpSpMk id="16" creationId="{FB56200E-A119-2022-248B-8280B9D0E119}"/>
          </ac:grpSpMkLst>
        </pc:grpChg>
        <pc:picChg chg="del mod">
          <ac:chgData name="Kris Udd" userId="1177e061ad7f1e06" providerId="LiveId" clId="{DAC096BF-721C-4F4E-8AE6-AAD0B1A8BE40}" dt="2023-10-17T20:31:30.669" v="25" actId="478"/>
          <ac:picMkLst>
            <pc:docMk/>
            <pc:sldMk cId="3170921766" sldId="860"/>
            <ac:picMk id="6" creationId="{B5C5159A-ADC9-4381-93C9-B78503076CAB}"/>
          </ac:picMkLst>
        </pc:picChg>
        <pc:picChg chg="add mod ord">
          <ac:chgData name="Kris Udd" userId="1177e061ad7f1e06" providerId="LiveId" clId="{DAC096BF-721C-4F4E-8AE6-AAD0B1A8BE40}" dt="2023-10-17T20:32:31.347" v="44" actId="164"/>
          <ac:picMkLst>
            <pc:docMk/>
            <pc:sldMk cId="3170921766" sldId="860"/>
            <ac:picMk id="15" creationId="{DD030E55-BAC5-82D2-5160-C0FBD0E01651}"/>
          </ac:picMkLst>
        </pc:picChg>
        <pc:picChg chg="add mod ord">
          <ac:chgData name="Kris Udd" userId="1177e061ad7f1e06" providerId="LiveId" clId="{DAC096BF-721C-4F4E-8AE6-AAD0B1A8BE40}" dt="2023-10-17T20:35:06.474" v="54" actId="12788"/>
          <ac:picMkLst>
            <pc:docMk/>
            <pc:sldMk cId="3170921766" sldId="860"/>
            <ac:picMk id="18" creationId="{89BF8EDF-E566-22CB-1092-4A4210CCBE34}"/>
          </ac:picMkLst>
        </pc:picChg>
      </pc:sldChg>
      <pc:sldChg chg="addSp delSp modSp mod modNotesTx">
        <pc:chgData name="Kris Udd" userId="1177e061ad7f1e06" providerId="LiveId" clId="{DAC096BF-721C-4F4E-8AE6-AAD0B1A8BE40}" dt="2023-10-17T21:28:59.435" v="86" actId="20577"/>
        <pc:sldMkLst>
          <pc:docMk/>
          <pc:sldMk cId="585600783" sldId="894"/>
        </pc:sldMkLst>
        <pc:spChg chg="del">
          <ac:chgData name="Kris Udd" userId="1177e061ad7f1e06" providerId="LiveId" clId="{DAC096BF-721C-4F4E-8AE6-AAD0B1A8BE40}" dt="2023-10-17T21:28:48.273" v="84" actId="478"/>
          <ac:spMkLst>
            <pc:docMk/>
            <pc:sldMk cId="585600783" sldId="894"/>
            <ac:spMk id="8" creationId="{B3E1E267-8112-4D54-A67B-1B92550A6236}"/>
          </ac:spMkLst>
        </pc:spChg>
        <pc:picChg chg="del">
          <ac:chgData name="Kris Udd" userId="1177e061ad7f1e06" providerId="LiveId" clId="{DAC096BF-721C-4F4E-8AE6-AAD0B1A8BE40}" dt="2023-10-17T21:28:39.709" v="82" actId="478"/>
          <ac:picMkLst>
            <pc:docMk/>
            <pc:sldMk cId="585600783" sldId="894"/>
            <ac:picMk id="6" creationId="{477DC3BE-B93E-4F0E-BF8D-0EAF548E8010}"/>
          </ac:picMkLst>
        </pc:picChg>
        <pc:picChg chg="add mod ord">
          <ac:chgData name="Kris Udd" userId="1177e061ad7f1e06" providerId="LiveId" clId="{DAC096BF-721C-4F4E-8AE6-AAD0B1A8BE40}" dt="2023-10-17T21:28:32.005" v="81" actId="167"/>
          <ac:picMkLst>
            <pc:docMk/>
            <pc:sldMk cId="585600783" sldId="894"/>
            <ac:picMk id="7" creationId="{292B6D3F-0B02-28DB-CD95-46BBC5B0AA6A}"/>
          </ac:picMkLst>
        </pc:picChg>
        <pc:picChg chg="del">
          <ac:chgData name="Kris Udd" userId="1177e061ad7f1e06" providerId="LiveId" clId="{DAC096BF-721C-4F4E-8AE6-AAD0B1A8BE40}" dt="2023-10-17T21:28:45.019" v="83" actId="478"/>
          <ac:picMkLst>
            <pc:docMk/>
            <pc:sldMk cId="585600783" sldId="894"/>
            <ac:picMk id="1026" creationId="{34B007E8-4981-161E-9C9F-4BD0DA6F6B44}"/>
          </ac:picMkLst>
        </pc:picChg>
      </pc:sldChg>
      <pc:sldChg chg="add del">
        <pc:chgData name="Kris Udd" userId="1177e061ad7f1e06" providerId="LiveId" clId="{DAC096BF-721C-4F4E-8AE6-AAD0B1A8BE40}" dt="2023-10-17T20:26:06.809" v="8" actId="47"/>
        <pc:sldMkLst>
          <pc:docMk/>
          <pc:sldMk cId="1959210463" sldId="898"/>
        </pc:sldMkLst>
      </pc:sldChg>
      <pc:sldChg chg="modSp add mod modNotesTx">
        <pc:chgData name="Kris Udd" userId="1177e061ad7f1e06" providerId="LiveId" clId="{DAC096BF-721C-4F4E-8AE6-AAD0B1A8BE40}" dt="2023-10-17T20:36:50.698" v="61"/>
        <pc:sldMkLst>
          <pc:docMk/>
          <pc:sldMk cId="2882686926" sldId="898"/>
        </pc:sldMkLst>
        <pc:spChg chg="mod">
          <ac:chgData name="Kris Udd" userId="1177e061ad7f1e06" providerId="LiveId" clId="{DAC096BF-721C-4F4E-8AE6-AAD0B1A8BE40}" dt="2023-10-17T20:36:35.144" v="59"/>
          <ac:spMkLst>
            <pc:docMk/>
            <pc:sldMk cId="2882686926" sldId="898"/>
            <ac:spMk id="3" creationId="{789FC12F-EED9-4CD2-B7B1-B17E476BA24F}"/>
          </ac:spMkLst>
        </pc:spChg>
        <pc:spChg chg="mod">
          <ac:chgData name="Kris Udd" userId="1177e061ad7f1e06" providerId="LiveId" clId="{DAC096BF-721C-4F4E-8AE6-AAD0B1A8BE40}" dt="2023-10-17T20:36:21.780" v="57"/>
          <ac:spMkLst>
            <pc:docMk/>
            <pc:sldMk cId="2882686926" sldId="898"/>
            <ac:spMk id="4" creationId="{60D33A47-9C0A-4EA8-A06B-146FD9D2EA2D}"/>
          </ac:spMkLst>
        </pc:spChg>
      </pc:sldChg>
      <pc:sldChg chg="modSp add mod modNotesTx">
        <pc:chgData name="Kris Udd" userId="1177e061ad7f1e06" providerId="LiveId" clId="{DAC096BF-721C-4F4E-8AE6-AAD0B1A8BE40}" dt="2023-10-17T20:37:04.673" v="62"/>
        <pc:sldMkLst>
          <pc:docMk/>
          <pc:sldMk cId="93384059" sldId="899"/>
        </pc:sldMkLst>
        <pc:spChg chg="mod">
          <ac:chgData name="Kris Udd" userId="1177e061ad7f1e06" providerId="LiveId" clId="{DAC096BF-721C-4F4E-8AE6-AAD0B1A8BE40}" dt="2023-10-17T20:36:38.298" v="60"/>
          <ac:spMkLst>
            <pc:docMk/>
            <pc:sldMk cId="93384059" sldId="899"/>
            <ac:spMk id="3" creationId="{789FC12F-EED9-4CD2-B7B1-B17E476BA24F}"/>
          </ac:spMkLst>
        </pc:spChg>
        <pc:spChg chg="mod">
          <ac:chgData name="Kris Udd" userId="1177e061ad7f1e06" providerId="LiveId" clId="{DAC096BF-721C-4F4E-8AE6-AAD0B1A8BE40}" dt="2023-10-17T20:36:24.477" v="58"/>
          <ac:spMkLst>
            <pc:docMk/>
            <pc:sldMk cId="93384059" sldId="899"/>
            <ac:spMk id="4" creationId="{60D33A47-9C0A-4EA8-A06B-146FD9D2EA2D}"/>
          </ac:spMkLst>
        </pc:spChg>
      </pc:sldChg>
    </pc:docChg>
  </pc:docChgLst>
  <pc:docChgLst>
    <pc:chgData name="Katie Bolen" userId="aa78ffc0c2b120ec" providerId="LiveId" clId="{74B261B4-99EA-402D-A4DF-BDCEE86063FF}"/>
    <pc:docChg chg="custSel addSld delSld modSld">
      <pc:chgData name="Katie Bolen" userId="aa78ffc0c2b120ec" providerId="LiveId" clId="{74B261B4-99EA-402D-A4DF-BDCEE86063FF}" dt="2023-05-23T18:56:36.822" v="13" actId="478"/>
      <pc:docMkLst>
        <pc:docMk/>
      </pc:docMkLst>
      <pc:sldChg chg="modSp add mod">
        <pc:chgData name="Katie Bolen" userId="aa78ffc0c2b120ec" providerId="LiveId" clId="{74B261B4-99EA-402D-A4DF-BDCEE86063FF}" dt="2023-05-10T16:49:43.677" v="7" actId="20577"/>
        <pc:sldMkLst>
          <pc:docMk/>
          <pc:sldMk cId="4103044077" sldId="289"/>
        </pc:sldMkLst>
        <pc:spChg chg="mod">
          <ac:chgData name="Katie Bolen" userId="aa78ffc0c2b120ec" providerId="LiveId" clId="{74B261B4-99EA-402D-A4DF-BDCEE86063FF}" dt="2023-05-10T16:49:43.677" v="7" actId="20577"/>
          <ac:spMkLst>
            <pc:docMk/>
            <pc:sldMk cId="4103044077" sldId="289"/>
            <ac:spMk id="5" creationId="{00000000-0000-0000-0000-000000000000}"/>
          </ac:spMkLst>
        </pc:spChg>
      </pc:sldChg>
      <pc:sldChg chg="addSp delSp modSp mod">
        <pc:chgData name="Katie Bolen" userId="aa78ffc0c2b120ec" providerId="LiveId" clId="{74B261B4-99EA-402D-A4DF-BDCEE86063FF}" dt="2023-03-11T19:58:16.096" v="4" actId="478"/>
        <pc:sldMkLst>
          <pc:docMk/>
          <pc:sldMk cId="298963083" sldId="344"/>
        </pc:sldMkLst>
        <pc:picChg chg="add mod ord">
          <ac:chgData name="Katie Bolen" userId="aa78ffc0c2b120ec" providerId="LiveId" clId="{74B261B4-99EA-402D-A4DF-BDCEE86063FF}" dt="2023-03-11T19:58:15.780" v="2" actId="27614"/>
          <ac:picMkLst>
            <pc:docMk/>
            <pc:sldMk cId="298963083" sldId="344"/>
            <ac:picMk id="6" creationId="{81D29525-D80B-6CAC-88AC-F3377DBBAB38}"/>
          </ac:picMkLst>
        </pc:picChg>
        <pc:picChg chg="del mod">
          <ac:chgData name="Katie Bolen" userId="aa78ffc0c2b120ec" providerId="LiveId" clId="{74B261B4-99EA-402D-A4DF-BDCEE86063FF}" dt="2023-03-11T19:58:16.096" v="4" actId="478"/>
          <ac:picMkLst>
            <pc:docMk/>
            <pc:sldMk cId="298963083" sldId="344"/>
            <ac:picMk id="9" creationId="{ECD01AD6-DF06-4A7E-ACE2-4DBB35E7B7FB}"/>
          </ac:picMkLst>
        </pc:picChg>
      </pc:sldChg>
      <pc:sldChg chg="addSp delSp modSp mod">
        <pc:chgData name="Katie Bolen" userId="aa78ffc0c2b120ec" providerId="LiveId" clId="{74B261B4-99EA-402D-A4DF-BDCEE86063FF}" dt="2023-05-23T18:56:36.822" v="13" actId="478"/>
        <pc:sldMkLst>
          <pc:docMk/>
          <pc:sldMk cId="1129436959" sldId="687"/>
        </pc:sldMkLst>
        <pc:picChg chg="add del mod ord">
          <ac:chgData name="Katie Bolen" userId="aa78ffc0c2b120ec" providerId="LiveId" clId="{74B261B4-99EA-402D-A4DF-BDCEE86063FF}" dt="2023-05-23T18:56:36.822" v="13" actId="478"/>
          <ac:picMkLst>
            <pc:docMk/>
            <pc:sldMk cId="1129436959" sldId="687"/>
            <ac:picMk id="6" creationId="{F2BBA308-2EC1-874D-4EA6-1C01E972B7F0}"/>
          </ac:picMkLst>
        </pc:picChg>
      </pc:sldChg>
      <pc:sldChg chg="del">
        <pc:chgData name="Katie Bolen" userId="aa78ffc0c2b120ec" providerId="LiveId" clId="{74B261B4-99EA-402D-A4DF-BDCEE86063FF}" dt="2023-05-10T16:49:46.127" v="8" actId="47"/>
        <pc:sldMkLst>
          <pc:docMk/>
          <pc:sldMk cId="1843542688" sldId="879"/>
        </pc:sldMkLst>
      </pc:sldChg>
    </pc:docChg>
  </pc:docChgLst>
  <pc:docChgLst>
    <pc:chgData name="Katie Bolen" userId="aa78ffc0c2b120ec" providerId="LiveId" clId="{7480B24E-4D9B-484C-9896-0A985272AECC}"/>
    <pc:docChg chg="undo redo custSel modSld">
      <pc:chgData name="Katie Bolen" userId="aa78ffc0c2b120ec" providerId="LiveId" clId="{7480B24E-4D9B-484C-9896-0A985272AECC}" dt="2022-12-24T00:23:38.117" v="110" actId="478"/>
      <pc:docMkLst>
        <pc:docMk/>
      </pc:docMkLst>
      <pc:sldChg chg="addSp delSp modSp mod">
        <pc:chgData name="Katie Bolen" userId="aa78ffc0c2b120ec" providerId="LiveId" clId="{7480B24E-4D9B-484C-9896-0A985272AECC}" dt="2022-11-24T04:45:33.756" v="70" actId="478"/>
        <pc:sldMkLst>
          <pc:docMk/>
          <pc:sldMk cId="4222235923" sldId="303"/>
        </pc:sldMkLst>
        <pc:picChg chg="add mod ord">
          <ac:chgData name="Katie Bolen" userId="aa78ffc0c2b120ec" providerId="LiveId" clId="{7480B24E-4D9B-484C-9896-0A985272AECC}" dt="2022-11-24T04:45:33.738" v="68" actId="27614"/>
          <ac:picMkLst>
            <pc:docMk/>
            <pc:sldMk cId="4222235923" sldId="303"/>
            <ac:picMk id="6" creationId="{0237236A-2EAA-824C-045B-A915E7DB054A}"/>
          </ac:picMkLst>
        </pc:picChg>
        <pc:picChg chg="del mod">
          <ac:chgData name="Katie Bolen" userId="aa78ffc0c2b120ec" providerId="LiveId" clId="{7480B24E-4D9B-484C-9896-0A985272AECC}" dt="2022-11-24T04:45:33.756" v="70" actId="478"/>
          <ac:picMkLst>
            <pc:docMk/>
            <pc:sldMk cId="4222235923" sldId="303"/>
            <ac:picMk id="7" creationId="{B489F5E4-DF19-4B12-897F-61F84ED8C154}"/>
          </ac:picMkLst>
        </pc:picChg>
      </pc:sldChg>
      <pc:sldChg chg="addSp delSp modSp mod">
        <pc:chgData name="Katie Bolen" userId="aa78ffc0c2b120ec" providerId="LiveId" clId="{7480B24E-4D9B-484C-9896-0A985272AECC}" dt="2022-12-05T05:21:46.231" v="89" actId="478"/>
        <pc:sldMkLst>
          <pc:docMk/>
          <pc:sldMk cId="238706627" sldId="490"/>
        </pc:sldMkLst>
        <pc:picChg chg="add mod ord">
          <ac:chgData name="Katie Bolen" userId="aa78ffc0c2b120ec" providerId="LiveId" clId="{7480B24E-4D9B-484C-9896-0A985272AECC}" dt="2022-12-05T05:21:45.731" v="87" actId="27614"/>
          <ac:picMkLst>
            <pc:docMk/>
            <pc:sldMk cId="238706627" sldId="490"/>
            <ac:picMk id="6" creationId="{8C77BA0C-1B58-3A6A-8F6C-82D17F20F7F7}"/>
          </ac:picMkLst>
        </pc:picChg>
        <pc:picChg chg="del mod">
          <ac:chgData name="Katie Bolen" userId="aa78ffc0c2b120ec" providerId="LiveId" clId="{7480B24E-4D9B-484C-9896-0A985272AECC}" dt="2022-12-05T05:21:46.231" v="89" actId="478"/>
          <ac:picMkLst>
            <pc:docMk/>
            <pc:sldMk cId="238706627" sldId="490"/>
            <ac:picMk id="7" creationId="{A2372169-9734-E43D-C763-C83F6D55F432}"/>
          </ac:picMkLst>
        </pc:picChg>
      </pc:sldChg>
      <pc:sldChg chg="addSp delSp modSp mod">
        <pc:chgData name="Katie Bolen" userId="aa78ffc0c2b120ec" providerId="LiveId" clId="{7480B24E-4D9B-484C-9896-0A985272AECC}" dt="2022-11-22T03:30:31.153" v="65" actId="14100"/>
        <pc:sldMkLst>
          <pc:docMk/>
          <pc:sldMk cId="2289398638" sldId="492"/>
        </pc:sldMkLst>
        <pc:spChg chg="mod">
          <ac:chgData name="Katie Bolen" userId="aa78ffc0c2b120ec" providerId="LiveId" clId="{7480B24E-4D9B-484C-9896-0A985272AECC}" dt="2022-11-22T03:30:20.763" v="54" actId="14100"/>
          <ac:spMkLst>
            <pc:docMk/>
            <pc:sldMk cId="2289398638" sldId="492"/>
            <ac:spMk id="15" creationId="{63AEE594-BEA3-4E63-A28E-77C112FD5D46}"/>
          </ac:spMkLst>
        </pc:spChg>
        <pc:spChg chg="mod">
          <ac:chgData name="Katie Bolen" userId="aa78ffc0c2b120ec" providerId="LiveId" clId="{7480B24E-4D9B-484C-9896-0A985272AECC}" dt="2022-11-22T03:30:31.153" v="65" actId="14100"/>
          <ac:spMkLst>
            <pc:docMk/>
            <pc:sldMk cId="2289398638" sldId="492"/>
            <ac:spMk id="16" creationId="{DF8FBA38-40A4-4C3D-8B9C-200CECD65BC7}"/>
          </ac:spMkLst>
        </pc:spChg>
        <pc:spChg chg="mod">
          <ac:chgData name="Katie Bolen" userId="aa78ffc0c2b120ec" providerId="LiveId" clId="{7480B24E-4D9B-484C-9896-0A985272AECC}" dt="2022-11-22T03:30:25.140" v="63" actId="14100"/>
          <ac:spMkLst>
            <pc:docMk/>
            <pc:sldMk cId="2289398638" sldId="492"/>
            <ac:spMk id="17" creationId="{53945B55-441D-4291-91C7-4F3B2390684A}"/>
          </ac:spMkLst>
        </pc:spChg>
        <pc:spChg chg="mod">
          <ac:chgData name="Katie Bolen" userId="aa78ffc0c2b120ec" providerId="LiveId" clId="{7480B24E-4D9B-484C-9896-0A985272AECC}" dt="2022-11-22T03:30:28.583" v="64" actId="14100"/>
          <ac:spMkLst>
            <pc:docMk/>
            <pc:sldMk cId="2289398638" sldId="492"/>
            <ac:spMk id="18" creationId="{8E8DF9DC-2579-4B8F-9904-85A9F822C777}"/>
          </ac:spMkLst>
        </pc:spChg>
        <pc:spChg chg="mod">
          <ac:chgData name="Katie Bolen" userId="aa78ffc0c2b120ec" providerId="LiveId" clId="{7480B24E-4D9B-484C-9896-0A985272AECC}" dt="2022-11-22T03:30:22.861" v="61" actId="14100"/>
          <ac:spMkLst>
            <pc:docMk/>
            <pc:sldMk cId="2289398638" sldId="492"/>
            <ac:spMk id="19" creationId="{81F5BD97-B0DE-4642-82C9-F016D308CE9C}"/>
          </ac:spMkLst>
        </pc:spChg>
        <pc:picChg chg="add mod ord">
          <ac:chgData name="Katie Bolen" userId="aa78ffc0c2b120ec" providerId="LiveId" clId="{7480B24E-4D9B-484C-9896-0A985272AECC}" dt="2022-11-22T03:29:09.736" v="17" actId="962"/>
          <ac:picMkLst>
            <pc:docMk/>
            <pc:sldMk cId="2289398638" sldId="492"/>
            <ac:picMk id="6" creationId="{9EF779E9-0959-F03D-021E-F596316E3AF6}"/>
          </ac:picMkLst>
        </pc:picChg>
        <pc:picChg chg="add del">
          <ac:chgData name="Katie Bolen" userId="aa78ffc0c2b120ec" providerId="LiveId" clId="{7480B24E-4D9B-484C-9896-0A985272AECC}" dt="2022-11-22T03:30:20.371" v="52" actId="478"/>
          <ac:picMkLst>
            <pc:docMk/>
            <pc:sldMk cId="2289398638" sldId="492"/>
            <ac:picMk id="9" creationId="{78BFF09F-F437-44A4-BADE-2714787D50A4}"/>
          </ac:picMkLst>
        </pc:picChg>
      </pc:sldChg>
      <pc:sldChg chg="addSp delSp modSp mod">
        <pc:chgData name="Katie Bolen" userId="aa78ffc0c2b120ec" providerId="LiveId" clId="{7480B24E-4D9B-484C-9896-0A985272AECC}" dt="2022-11-22T03:25:28.058" v="13" actId="27614"/>
        <pc:sldMkLst>
          <pc:docMk/>
          <pc:sldMk cId="2064191960" sldId="493"/>
        </pc:sldMkLst>
        <pc:picChg chg="add mod ord">
          <ac:chgData name="Katie Bolen" userId="aa78ffc0c2b120ec" providerId="LiveId" clId="{7480B24E-4D9B-484C-9896-0A985272AECC}" dt="2022-11-22T03:25:28.058" v="13" actId="27614"/>
          <ac:picMkLst>
            <pc:docMk/>
            <pc:sldMk cId="2064191960" sldId="493"/>
            <ac:picMk id="7" creationId="{542317F7-432E-1DB4-BF40-53B22D9C6345}"/>
          </ac:picMkLst>
        </pc:picChg>
        <pc:picChg chg="del">
          <ac:chgData name="Katie Bolen" userId="aa78ffc0c2b120ec" providerId="LiveId" clId="{7480B24E-4D9B-484C-9896-0A985272AECC}" dt="2022-11-22T03:25:27.173" v="12" actId="478"/>
          <ac:picMkLst>
            <pc:docMk/>
            <pc:sldMk cId="2064191960" sldId="493"/>
            <ac:picMk id="9" creationId="{CCDDBE31-DF53-5E4B-8F80-53B797798638}"/>
          </ac:picMkLst>
        </pc:picChg>
      </pc:sldChg>
      <pc:sldChg chg="addSp delSp modSp mod">
        <pc:chgData name="Katie Bolen" userId="aa78ffc0c2b120ec" providerId="LiveId" clId="{7480B24E-4D9B-484C-9896-0A985272AECC}" dt="2022-12-17T23:28:53.409" v="100" actId="478"/>
        <pc:sldMkLst>
          <pc:docMk/>
          <pc:sldMk cId="3790308376" sldId="680"/>
        </pc:sldMkLst>
        <pc:picChg chg="del">
          <ac:chgData name="Katie Bolen" userId="aa78ffc0c2b120ec" providerId="LiveId" clId="{7480B24E-4D9B-484C-9896-0A985272AECC}" dt="2022-12-17T23:28:53.409" v="100" actId="478"/>
          <ac:picMkLst>
            <pc:docMk/>
            <pc:sldMk cId="3790308376" sldId="680"/>
            <ac:picMk id="6" creationId="{4D07F115-867D-4749-99F0-226D71B95596}"/>
          </ac:picMkLst>
        </pc:picChg>
        <pc:picChg chg="add mod ord">
          <ac:chgData name="Katie Bolen" userId="aa78ffc0c2b120ec" providerId="LiveId" clId="{7480B24E-4D9B-484C-9896-0A985272AECC}" dt="2022-12-17T23:28:52.651" v="99" actId="962"/>
          <ac:picMkLst>
            <pc:docMk/>
            <pc:sldMk cId="3790308376" sldId="680"/>
            <ac:picMk id="7" creationId="{0BD1CBF2-F10D-E0C7-D118-C0DF9F809AC0}"/>
          </ac:picMkLst>
        </pc:picChg>
      </pc:sldChg>
      <pc:sldChg chg="addSp delSp modSp mod">
        <pc:chgData name="Katie Bolen" userId="aa78ffc0c2b120ec" providerId="LiveId" clId="{7480B24E-4D9B-484C-9896-0A985272AECC}" dt="2022-11-29T18:41:12.066" v="84" actId="478"/>
        <pc:sldMkLst>
          <pc:docMk/>
          <pc:sldMk cId="4154918729" sldId="806"/>
        </pc:sldMkLst>
        <pc:picChg chg="add mod ord">
          <ac:chgData name="Katie Bolen" userId="aa78ffc0c2b120ec" providerId="LiveId" clId="{7480B24E-4D9B-484C-9896-0A985272AECC}" dt="2022-11-29T18:41:11.627" v="82" actId="27614"/>
          <ac:picMkLst>
            <pc:docMk/>
            <pc:sldMk cId="4154918729" sldId="806"/>
            <ac:picMk id="6" creationId="{81A6606E-F065-B6F8-4A28-0B3E742F47EE}"/>
          </ac:picMkLst>
        </pc:picChg>
        <pc:picChg chg="del mod">
          <ac:chgData name="Katie Bolen" userId="aa78ffc0c2b120ec" providerId="LiveId" clId="{7480B24E-4D9B-484C-9896-0A985272AECC}" dt="2022-11-29T18:41:12.066" v="84" actId="478"/>
          <ac:picMkLst>
            <pc:docMk/>
            <pc:sldMk cId="4154918729" sldId="806"/>
            <ac:picMk id="7" creationId="{5EF7E484-4D39-4BE5-8288-F3138B33D975}"/>
          </ac:picMkLst>
        </pc:picChg>
      </pc:sldChg>
      <pc:sldChg chg="addSp delSp modSp mod">
        <pc:chgData name="Katie Bolen" userId="aa78ffc0c2b120ec" providerId="LiveId" clId="{7480B24E-4D9B-484C-9896-0A985272AECC}" dt="2022-11-09T00:23:45.778" v="4" actId="478"/>
        <pc:sldMkLst>
          <pc:docMk/>
          <pc:sldMk cId="1818212153" sldId="812"/>
        </pc:sldMkLst>
        <pc:picChg chg="del mod">
          <ac:chgData name="Katie Bolen" userId="aa78ffc0c2b120ec" providerId="LiveId" clId="{7480B24E-4D9B-484C-9896-0A985272AECC}" dt="2022-11-09T00:23:45.778" v="4" actId="478"/>
          <ac:picMkLst>
            <pc:docMk/>
            <pc:sldMk cId="1818212153" sldId="812"/>
            <ac:picMk id="6" creationId="{68892D80-B57E-4EDC-A9AF-E41D5A990CA6}"/>
          </ac:picMkLst>
        </pc:picChg>
        <pc:picChg chg="add mod ord">
          <ac:chgData name="Katie Bolen" userId="aa78ffc0c2b120ec" providerId="LiveId" clId="{7480B24E-4D9B-484C-9896-0A985272AECC}" dt="2022-11-09T00:23:45.745" v="2" actId="27614"/>
          <ac:picMkLst>
            <pc:docMk/>
            <pc:sldMk cId="1818212153" sldId="812"/>
            <ac:picMk id="7" creationId="{6730F70F-8732-77B1-6D1D-108C1C60A48C}"/>
          </ac:picMkLst>
        </pc:picChg>
      </pc:sldChg>
      <pc:sldChg chg="addSp delSp modSp mod">
        <pc:chgData name="Katie Bolen" userId="aa78ffc0c2b120ec" providerId="LiveId" clId="{7480B24E-4D9B-484C-9896-0A985272AECC}" dt="2022-12-14T06:25:48.021" v="95" actId="1076"/>
        <pc:sldMkLst>
          <pc:docMk/>
          <pc:sldMk cId="1422710843" sldId="829"/>
        </pc:sldMkLst>
        <pc:picChg chg="del">
          <ac:chgData name="Katie Bolen" userId="aa78ffc0c2b120ec" providerId="LiveId" clId="{7480B24E-4D9B-484C-9896-0A985272AECC}" dt="2022-12-14T06:25:33.224" v="92" actId="478"/>
          <ac:picMkLst>
            <pc:docMk/>
            <pc:sldMk cId="1422710843" sldId="829"/>
            <ac:picMk id="6" creationId="{39EC165D-A228-4C25-BD75-124D750E946A}"/>
          </ac:picMkLst>
        </pc:picChg>
        <pc:picChg chg="add mod ord">
          <ac:chgData name="Katie Bolen" userId="aa78ffc0c2b120ec" providerId="LiveId" clId="{7480B24E-4D9B-484C-9896-0A985272AECC}" dt="2022-12-14T06:25:31.882" v="91" actId="167"/>
          <ac:picMkLst>
            <pc:docMk/>
            <pc:sldMk cId="1422710843" sldId="829"/>
            <ac:picMk id="7" creationId="{0AE01CF5-1944-6AE7-643A-F0DA31EC1DAF}"/>
          </ac:picMkLst>
        </pc:picChg>
        <pc:picChg chg="mod">
          <ac:chgData name="Katie Bolen" userId="aa78ffc0c2b120ec" providerId="LiveId" clId="{7480B24E-4D9B-484C-9896-0A985272AECC}" dt="2022-12-14T06:25:48.021" v="95" actId="1076"/>
          <ac:picMkLst>
            <pc:docMk/>
            <pc:sldMk cId="1422710843" sldId="829"/>
            <ac:picMk id="2050" creationId="{00000000-0000-0000-0000-000000000000}"/>
          </ac:picMkLst>
        </pc:picChg>
      </pc:sldChg>
      <pc:sldChg chg="addSp delSp modSp mod">
        <pc:chgData name="Katie Bolen" userId="aa78ffc0c2b120ec" providerId="LiveId" clId="{7480B24E-4D9B-484C-9896-0A985272AECC}" dt="2022-11-17T05:27:02.193" v="9" actId="478"/>
        <pc:sldMkLst>
          <pc:docMk/>
          <pc:sldMk cId="2505190964" sldId="843"/>
        </pc:sldMkLst>
        <pc:picChg chg="del mod">
          <ac:chgData name="Katie Bolen" userId="aa78ffc0c2b120ec" providerId="LiveId" clId="{7480B24E-4D9B-484C-9896-0A985272AECC}" dt="2022-11-17T05:27:02.193" v="9" actId="478"/>
          <ac:picMkLst>
            <pc:docMk/>
            <pc:sldMk cId="2505190964" sldId="843"/>
            <ac:picMk id="6" creationId="{4D2BB72F-67A2-48A8-83C9-FB2AB1EB15F8}"/>
          </ac:picMkLst>
        </pc:picChg>
        <pc:picChg chg="add mod ord">
          <ac:chgData name="Katie Bolen" userId="aa78ffc0c2b120ec" providerId="LiveId" clId="{7480B24E-4D9B-484C-9896-0A985272AECC}" dt="2022-11-17T05:27:01.713" v="7" actId="27614"/>
          <ac:picMkLst>
            <pc:docMk/>
            <pc:sldMk cId="2505190964" sldId="843"/>
            <ac:picMk id="7" creationId="{4FAF7C63-FB4C-AAEB-BEBB-6581B543904E}"/>
          </ac:picMkLst>
        </pc:picChg>
      </pc:sldChg>
      <pc:sldChg chg="addSp delSp modSp mod">
        <pc:chgData name="Katie Bolen" userId="aa78ffc0c2b120ec" providerId="LiveId" clId="{7480B24E-4D9B-484C-9896-0A985272AECC}" dt="2022-12-24T00:23:38.117" v="110" actId="478"/>
        <pc:sldMkLst>
          <pc:docMk/>
          <pc:sldMk cId="656652329" sldId="846"/>
        </pc:sldMkLst>
        <pc:picChg chg="del mod">
          <ac:chgData name="Katie Bolen" userId="aa78ffc0c2b120ec" providerId="LiveId" clId="{7480B24E-4D9B-484C-9896-0A985272AECC}" dt="2022-12-24T00:23:38.117" v="110" actId="478"/>
          <ac:picMkLst>
            <pc:docMk/>
            <pc:sldMk cId="656652329" sldId="846"/>
            <ac:picMk id="6" creationId="{05BA5BF2-F02B-49ED-9626-DE0D0E98ACCC}"/>
          </ac:picMkLst>
        </pc:picChg>
        <pc:picChg chg="add mod ord">
          <ac:chgData name="Katie Bolen" userId="aa78ffc0c2b120ec" providerId="LiveId" clId="{7480B24E-4D9B-484C-9896-0A985272AECC}" dt="2022-12-24T00:23:37.771" v="108" actId="27614"/>
          <ac:picMkLst>
            <pc:docMk/>
            <pc:sldMk cId="656652329" sldId="846"/>
            <ac:picMk id="7" creationId="{FC955744-6DF4-BA00-B9A0-BDCBE2897F8E}"/>
          </ac:picMkLst>
        </pc:picChg>
      </pc:sldChg>
      <pc:sldChg chg="addSp delSp modSp mod">
        <pc:chgData name="Katie Bolen" userId="aa78ffc0c2b120ec" providerId="LiveId" clId="{7480B24E-4D9B-484C-9896-0A985272AECC}" dt="2022-11-28T02:50:11.655" v="79" actId="478"/>
        <pc:sldMkLst>
          <pc:docMk/>
          <pc:sldMk cId="2425838411" sldId="852"/>
        </pc:sldMkLst>
        <pc:picChg chg="add mod ord">
          <ac:chgData name="Katie Bolen" userId="aa78ffc0c2b120ec" providerId="LiveId" clId="{7480B24E-4D9B-484C-9896-0A985272AECC}" dt="2022-11-28T02:50:10.928" v="77" actId="27614"/>
          <ac:picMkLst>
            <pc:docMk/>
            <pc:sldMk cId="2425838411" sldId="852"/>
            <ac:picMk id="6" creationId="{DA3EC855-3C97-EC21-28E6-BDEA8B0F3B9F}"/>
          </ac:picMkLst>
        </pc:picChg>
        <pc:picChg chg="del mod">
          <ac:chgData name="Katie Bolen" userId="aa78ffc0c2b120ec" providerId="LiveId" clId="{7480B24E-4D9B-484C-9896-0A985272AECC}" dt="2022-11-28T02:50:11.655" v="79" actId="478"/>
          <ac:picMkLst>
            <pc:docMk/>
            <pc:sldMk cId="2425838411" sldId="852"/>
            <ac:picMk id="7" creationId="{36D7CB2D-A6CC-4337-B5C8-ADE3C8ACAD18}"/>
          </ac:picMkLst>
        </pc:picChg>
      </pc:sldChg>
      <pc:sldChg chg="addSp delSp modSp mod">
        <pc:chgData name="Katie Bolen" userId="aa78ffc0c2b120ec" providerId="LiveId" clId="{7480B24E-4D9B-484C-9896-0A985272AECC}" dt="2022-12-22T03:43:54.840" v="105" actId="478"/>
        <pc:sldMkLst>
          <pc:docMk/>
          <pc:sldMk cId="4022481742" sldId="858"/>
        </pc:sldMkLst>
        <pc:picChg chg="del">
          <ac:chgData name="Katie Bolen" userId="aa78ffc0c2b120ec" providerId="LiveId" clId="{7480B24E-4D9B-484C-9896-0A985272AECC}" dt="2022-12-22T03:43:54.840" v="105" actId="478"/>
          <ac:picMkLst>
            <pc:docMk/>
            <pc:sldMk cId="4022481742" sldId="858"/>
            <ac:picMk id="6" creationId="{922332ED-E465-4847-B033-D94CF77460E1}"/>
          </ac:picMkLst>
        </pc:picChg>
        <pc:picChg chg="add mod ord">
          <ac:chgData name="Katie Bolen" userId="aa78ffc0c2b120ec" providerId="LiveId" clId="{7480B24E-4D9B-484C-9896-0A985272AECC}" dt="2022-12-22T03:43:53.724" v="104" actId="167"/>
          <ac:picMkLst>
            <pc:docMk/>
            <pc:sldMk cId="4022481742" sldId="858"/>
            <ac:picMk id="7" creationId="{D1240035-E45C-A340-FBE4-BE80F68F781F}"/>
          </ac:picMkLst>
        </pc:picChg>
      </pc:sldChg>
      <pc:sldChg chg="addSp delSp modSp mod">
        <pc:chgData name="Katie Bolen" userId="aa78ffc0c2b120ec" providerId="LiveId" clId="{7480B24E-4D9B-484C-9896-0A985272AECC}" dt="2022-11-24T23:07:26.445" v="74" actId="27614"/>
        <pc:sldMkLst>
          <pc:docMk/>
          <pc:sldMk cId="3289135949" sldId="864"/>
        </pc:sldMkLst>
        <pc:picChg chg="del">
          <ac:chgData name="Katie Bolen" userId="aa78ffc0c2b120ec" providerId="LiveId" clId="{7480B24E-4D9B-484C-9896-0A985272AECC}" dt="2022-11-24T23:07:26.247" v="73" actId="478"/>
          <ac:picMkLst>
            <pc:docMk/>
            <pc:sldMk cId="3289135949" sldId="864"/>
            <ac:picMk id="6" creationId="{04C34105-0C69-4CE3-9EC2-C27A76A0F37E}"/>
          </ac:picMkLst>
        </pc:picChg>
        <pc:picChg chg="add mod ord">
          <ac:chgData name="Katie Bolen" userId="aa78ffc0c2b120ec" providerId="LiveId" clId="{7480B24E-4D9B-484C-9896-0A985272AECC}" dt="2022-11-24T23:07:26.445" v="74" actId="27614"/>
          <ac:picMkLst>
            <pc:docMk/>
            <pc:sldMk cId="3289135949" sldId="864"/>
            <ac:picMk id="7" creationId="{9B60F422-0C36-1F5B-9070-9B74D74BA3B1}"/>
          </ac:picMkLst>
        </pc:picChg>
      </pc:sldChg>
    </pc:docChg>
  </pc:docChgLst>
  <pc:docChgLst>
    <pc:chgData name="Katie Bolen" userId="aa78ffc0c2b120ec" providerId="LiveId" clId="{D278A871-68E5-42EF-9B80-9CC15439D051}"/>
    <pc:docChg chg="custSel modSld">
      <pc:chgData name="Katie Bolen" userId="aa78ffc0c2b120ec" providerId="LiveId" clId="{D278A871-68E5-42EF-9B80-9CC15439D051}" dt="2023-02-08T06:35:04.834" v="4" actId="478"/>
      <pc:docMkLst>
        <pc:docMk/>
      </pc:docMkLst>
      <pc:sldChg chg="addSp delSp modSp mod">
        <pc:chgData name="Katie Bolen" userId="aa78ffc0c2b120ec" providerId="LiveId" clId="{D278A871-68E5-42EF-9B80-9CC15439D051}" dt="2023-02-08T06:35:04.834" v="4" actId="478"/>
        <pc:sldMkLst>
          <pc:docMk/>
          <pc:sldMk cId="4211837837" sldId="857"/>
        </pc:sldMkLst>
        <pc:picChg chg="del mod">
          <ac:chgData name="Katie Bolen" userId="aa78ffc0c2b120ec" providerId="LiveId" clId="{D278A871-68E5-42EF-9B80-9CC15439D051}" dt="2023-02-08T06:35:04.834" v="4" actId="478"/>
          <ac:picMkLst>
            <pc:docMk/>
            <pc:sldMk cId="4211837837" sldId="857"/>
            <ac:picMk id="6" creationId="{D11B9334-13E1-4F91-B33F-FA06C168A6B2}"/>
          </ac:picMkLst>
        </pc:picChg>
        <pc:picChg chg="add mod ord">
          <ac:chgData name="Katie Bolen" userId="aa78ffc0c2b120ec" providerId="LiveId" clId="{D278A871-68E5-42EF-9B80-9CC15439D051}" dt="2023-02-08T06:35:04.243" v="2" actId="27614"/>
          <ac:picMkLst>
            <pc:docMk/>
            <pc:sldMk cId="4211837837" sldId="857"/>
            <ac:picMk id="7" creationId="{86CA0AC3-872E-6A42-EAD1-036777641049}"/>
          </ac:picMkLst>
        </pc:picChg>
      </pc:sldChg>
    </pc:docChg>
  </pc:docChgLst>
  <pc:docChgLst>
    <pc:chgData name="Katie Bolen" userId="aa78ffc0c2b120ec" providerId="LiveId" clId="{6B06B572-938F-49E4-B2AC-7F5CFCE81739}"/>
    <pc:docChg chg="custSel modSld">
      <pc:chgData name="Katie Bolen" userId="aa78ffc0c2b120ec" providerId="LiveId" clId="{6B06B572-938F-49E4-B2AC-7F5CFCE81739}" dt="2023-01-23T04:51:36.184" v="4" actId="478"/>
      <pc:docMkLst>
        <pc:docMk/>
      </pc:docMkLst>
      <pc:sldChg chg="addSp delSp modSp mod">
        <pc:chgData name="Katie Bolen" userId="aa78ffc0c2b120ec" providerId="LiveId" clId="{6B06B572-938F-49E4-B2AC-7F5CFCE81739}" dt="2023-01-23T04:51:36.184" v="4" actId="478"/>
        <pc:sldMkLst>
          <pc:docMk/>
          <pc:sldMk cId="868408841" sldId="874"/>
        </pc:sldMkLst>
        <pc:picChg chg="del mod">
          <ac:chgData name="Katie Bolen" userId="aa78ffc0c2b120ec" providerId="LiveId" clId="{6B06B572-938F-49E4-B2AC-7F5CFCE81739}" dt="2023-01-23T04:51:36.184" v="4" actId="478"/>
          <ac:picMkLst>
            <pc:docMk/>
            <pc:sldMk cId="868408841" sldId="874"/>
            <ac:picMk id="6" creationId="{15CDC25E-EB1D-4A69-B239-D3BD9B212DA3}"/>
          </ac:picMkLst>
        </pc:picChg>
        <pc:picChg chg="add mod ord">
          <ac:chgData name="Katie Bolen" userId="aa78ffc0c2b120ec" providerId="LiveId" clId="{6B06B572-938F-49E4-B2AC-7F5CFCE81739}" dt="2023-01-23T04:51:35.895" v="2" actId="27614"/>
          <ac:picMkLst>
            <pc:docMk/>
            <pc:sldMk cId="868408841" sldId="874"/>
            <ac:picMk id="7" creationId="{52F25FDA-DBF9-E2AE-3F3C-869C594AA39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10/18/2023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1371600" rtl="0" eaLnBrk="1" latinLnBrk="0" hangingPunct="1">
      <a:defRPr sz="1200" kern="1200">
        <a:solidFill>
          <a:schemeClr val="tx1"/>
        </a:solidFill>
        <a:latin typeface="+mn-lt"/>
        <a:ea typeface="+mn-ea"/>
        <a:cs typeface="+mn-cs"/>
      </a:defRPr>
    </a:lvl1pPr>
    <a:lvl2pPr marL="685800" algn="l" defTabSz="1371600" rtl="0" eaLnBrk="1" latinLnBrk="0" hangingPunct="1">
      <a:defRPr sz="1200" kern="1200">
        <a:solidFill>
          <a:schemeClr val="tx1"/>
        </a:solidFill>
        <a:latin typeface="+mn-lt"/>
        <a:ea typeface="+mn-ea"/>
        <a:cs typeface="+mn-cs"/>
      </a:defRPr>
    </a:lvl2pPr>
    <a:lvl3pPr marL="1371600" algn="l" defTabSz="1371600" rtl="0" eaLnBrk="1" latinLnBrk="0" hangingPunct="1">
      <a:defRPr sz="1200" kern="1200">
        <a:solidFill>
          <a:schemeClr val="tx1"/>
        </a:solidFill>
        <a:latin typeface="+mn-lt"/>
        <a:ea typeface="+mn-ea"/>
        <a:cs typeface="+mn-cs"/>
      </a:defRPr>
    </a:lvl3pPr>
    <a:lvl4pPr marL="2057400" algn="l" defTabSz="1371600" rtl="0" eaLnBrk="1" latinLnBrk="0" hangingPunct="1">
      <a:defRPr sz="1200" kern="1200">
        <a:solidFill>
          <a:schemeClr val="tx1"/>
        </a:solidFill>
        <a:latin typeface="+mn-lt"/>
        <a:ea typeface="+mn-ea"/>
        <a:cs typeface="+mn-cs"/>
      </a:defRPr>
    </a:lvl4pPr>
    <a:lvl5pPr marL="2743200" algn="l" defTabSz="1371600" rtl="0" eaLnBrk="1" latinLnBrk="0" hangingPunct="1">
      <a:defRPr sz="12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s://commons.wikimedia.org/wiki/File:Three_runners_BM_GR_1856.10-1.1.jpg"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funerary relief depicts a young man holding a stylus in his right hand and a papyrus roll in his left. Suspended</a:t>
            </a:r>
            <a:r>
              <a:rPr lang="en-US" sz="1200" kern="1200" baseline="0" dirty="0">
                <a:solidFill>
                  <a:schemeClr val="tx1"/>
                </a:solidFill>
                <a:effectLst/>
                <a:latin typeface="+mn-lt"/>
                <a:ea typeface="+mn-ea"/>
                <a:cs typeface="+mn-cs"/>
              </a:rPr>
              <a:t> beneath the roll is a small cylinder or box that likely contained his ink and perhaps additional items. This marble artifact was photographed at the </a:t>
            </a:r>
            <a:r>
              <a:rPr lang="en-US" sz="1200" kern="1200" dirty="0">
                <a:solidFill>
                  <a:schemeClr val="tx1"/>
                </a:solidFill>
                <a:effectLst/>
                <a:latin typeface="+mn-lt"/>
                <a:ea typeface="+mn-ea"/>
                <a:cs typeface="+mn-cs"/>
              </a:rPr>
              <a:t>Metropolitan Museum of Art in New York City</a:t>
            </a:r>
            <a:r>
              <a:rPr lang="en-US" dirty="0"/>
              <a:t>.</a:t>
            </a:r>
            <a:endParaRPr lang="en-US" sz="1200" kern="1200" dirty="0">
              <a:solidFill>
                <a:schemeClr val="tx1"/>
              </a:solidFill>
              <a:effectLst/>
              <a:latin typeface="+mn-lt"/>
              <a:ea typeface="+mn-ea"/>
              <a:cs typeface="+mn-cs"/>
            </a:endParaRPr>
          </a:p>
          <a:p>
            <a:endParaRPr lang="en-US" dirty="0"/>
          </a:p>
          <a:p>
            <a:r>
              <a:rPr lang="en-US" dirty="0"/>
              <a:t>adr1605243301h</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04141793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Winners would often receive a laurel wreath as a token of their victory. The bronze bust shown here depicts a victorious boxer wearing a laurel wreath. This was photographed at the National Archaeological Museum in Athens.</a:t>
            </a:r>
          </a:p>
          <a:p>
            <a:endParaRPr lang="en-US" dirty="0"/>
          </a:p>
          <a:p>
            <a:r>
              <a:rPr lang="en-US" dirty="0"/>
              <a:t>tb030806074c</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90935361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Here Paul makes explicit that the “prize” for which he presses on is the upward calling of God,</a:t>
            </a:r>
            <a:r>
              <a:rPr lang="en-US" baseline="0" dirty="0"/>
              <a:t> something that is of far more value than a prize amphora or a laurel wreath. An illustration of the actual prize of eternal life is difficult; this statue again illustrates the idea with a metaphor. In this case, the athlete has finished the race and is portrayed as the actual victor. He holds the prize wreath in his hands, illustrating Paul’s longing to lay hold of his own prize, eternal life. </a:t>
            </a:r>
            <a:r>
              <a:rPr lang="en-US" dirty="0"/>
              <a:t>This statue was photographed at the Cos Museum in Greece. See the next slide for a close-up.</a:t>
            </a:r>
          </a:p>
          <a:p>
            <a:endParaRPr lang="en-US" dirty="0"/>
          </a:p>
          <a:p>
            <a:r>
              <a:rPr lang="en-US" dirty="0"/>
              <a:t>tb062006619h</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213936614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statue was photographed at the Cos Museum in Greece. </a:t>
            </a:r>
          </a:p>
          <a:p>
            <a:endParaRPr lang="en-US" dirty="0"/>
          </a:p>
          <a:p>
            <a:r>
              <a:rPr lang="en-US" dirty="0"/>
              <a:t>tb062006621</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84319768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golden wreath pictured here illustrates one of the more lavish prizes endowed upon victorious athletes in antiquity. According to the museum description, ”Wreaths like this one, formed to resemble flowers and leaves, were used to crown athletic victors throughout the ancient Greek world. The Egyptian-born Greek writer </a:t>
            </a:r>
            <a:r>
              <a:rPr lang="en-US" dirty="0" err="1"/>
              <a:t>Athenaeus</a:t>
            </a:r>
            <a:r>
              <a:rPr lang="en-US" dirty="0"/>
              <a:t> of </a:t>
            </a:r>
            <a:r>
              <a:rPr lang="en-US" dirty="0" err="1"/>
              <a:t>Nitocris</a:t>
            </a:r>
            <a:r>
              <a:rPr lang="en-US" dirty="0"/>
              <a:t> (circa late second century to third century C.E. [AD]) tells of guests wearing gold wreaths on their heads at lavish dinner parties in Alexandria, the Egyptian capital of this period. This wreath is one of four preserved from the ancient world in modern museum collections.” This was photographed at the Brooklyn Museum in New York City. See the next slide for a close-up.</a:t>
            </a:r>
          </a:p>
          <a:p>
            <a:endParaRPr lang="en-US" dirty="0"/>
          </a:p>
          <a:p>
            <a:r>
              <a:rPr lang="en-US" dirty="0"/>
              <a:t>adr1606021893h</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97993087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artifact was photographed at the Brooklyn Museum in New York City. </a:t>
            </a:r>
          </a:p>
          <a:p>
            <a:endParaRPr lang="en-US" dirty="0"/>
          </a:p>
          <a:p>
            <a:r>
              <a:rPr lang="en-US" dirty="0"/>
              <a:t>adr1606021886</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1589955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There are numerous</a:t>
            </a:r>
            <a:r>
              <a:rPr lang="en-US" baseline="0" dirty="0"/>
              <a:t> other references in the New Testament which use the word picture of a prize or crown to represent eternal life as hope and goal of all believers (e.g., 1 Cor 9:25; 2 Tim 4:8; Jas 1:12). </a:t>
            </a:r>
            <a:r>
              <a:rPr lang="en-US" dirty="0"/>
              <a:t>This relief of a laurel</a:t>
            </a:r>
            <a:r>
              <a:rPr lang="en-US" baseline="0" dirty="0"/>
              <a:t> crown </a:t>
            </a:r>
            <a:r>
              <a:rPr lang="en-US" dirty="0"/>
              <a:t>was photographed at the </a:t>
            </a:r>
            <a:r>
              <a:rPr lang="en-US" dirty="0" err="1"/>
              <a:t>Qatzrin</a:t>
            </a:r>
            <a:r>
              <a:rPr lang="en-US" dirty="0"/>
              <a:t> Museum.</a:t>
            </a:r>
          </a:p>
          <a:p>
            <a:endParaRPr lang="en-US" dirty="0"/>
          </a:p>
          <a:p>
            <a:r>
              <a:rPr lang="en-US" dirty="0"/>
              <a:t>tb041103207</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Most English versions take the word “perfect” (Gk. </a:t>
            </a:r>
            <a:r>
              <a:rPr lang="en-US" i="1" dirty="0" err="1"/>
              <a:t>teleios</a:t>
            </a:r>
            <a:r>
              <a:rPr lang="en-US" dirty="0"/>
              <a:t>, </a:t>
            </a:r>
            <a:r>
              <a:rPr lang="el-GR" sz="1200" b="0" i="0" u="none" strike="noStrike" kern="1200" baseline="0" dirty="0">
                <a:solidFill>
                  <a:schemeClr val="tx1"/>
                </a:solidFill>
                <a:latin typeface="+mn-lt"/>
                <a:ea typeface="+mn-ea"/>
                <a:cs typeface="+mn-cs"/>
              </a:rPr>
              <a:t>τέλειος</a:t>
            </a:r>
            <a:r>
              <a:rPr lang="en-US" sz="1200" b="0" i="0" u="none" strike="noStrike" kern="1200" baseline="0" dirty="0">
                <a:solidFill>
                  <a:schemeClr val="tx1"/>
                </a:solidFill>
                <a:latin typeface="+mn-lt"/>
                <a:ea typeface="+mn-ea"/>
                <a:cs typeface="+mn-cs"/>
              </a:rPr>
              <a:t>) in the sense of maturity. This gives the sense that those who are spiritually mature should be in agreement with Paul in pressing on in the faith. The statue of Titus shown here depicts a mature man (and Roman emperor) who is past the stage of youth or immaturity. This statue was photographed at the </a:t>
            </a:r>
            <a:r>
              <a:rPr lang="en-US" dirty="0"/>
              <a:t>Vatican Museums.</a:t>
            </a:r>
          </a:p>
          <a:p>
            <a:endParaRPr lang="en-US" dirty="0"/>
          </a:p>
          <a:p>
            <a:r>
              <a:rPr lang="en-US" dirty="0"/>
              <a:t>tb0512176642h</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An</a:t>
            </a:r>
            <a:r>
              <a:rPr lang="en-US" baseline="0" dirty="0"/>
              <a:t> alternative understanding of </a:t>
            </a:r>
            <a:r>
              <a:rPr lang="en-US" dirty="0"/>
              <a:t>the word “perfect” (Gk. </a:t>
            </a:r>
            <a:r>
              <a:rPr lang="en-US" i="1" dirty="0" err="1"/>
              <a:t>teleios</a:t>
            </a:r>
            <a:r>
              <a:rPr lang="en-US" dirty="0"/>
              <a:t>, </a:t>
            </a:r>
            <a:r>
              <a:rPr lang="el-GR" sz="1200" b="0" i="0" u="none" strike="noStrike" kern="1200" baseline="0" dirty="0">
                <a:solidFill>
                  <a:schemeClr val="tx1"/>
                </a:solidFill>
                <a:latin typeface="+mn-lt"/>
                <a:ea typeface="+mn-ea"/>
                <a:cs typeface="+mn-cs"/>
              </a:rPr>
              <a:t>τέλειος</a:t>
            </a:r>
            <a:r>
              <a:rPr lang="en-US" sz="1200" b="0" i="0" u="none" strike="noStrike" kern="1200" baseline="0" dirty="0">
                <a:solidFill>
                  <a:schemeClr val="tx1"/>
                </a:solidFill>
                <a:latin typeface="+mn-lt"/>
                <a:ea typeface="+mn-ea"/>
                <a:cs typeface="+mn-cs"/>
              </a:rPr>
              <a:t>) is that it refers to those who have been initiated into a religious system (see BDAG, </a:t>
            </a:r>
            <a:r>
              <a:rPr lang="el-GR" sz="1200" b="0" i="0" u="none" strike="noStrike" kern="1200" baseline="0" dirty="0">
                <a:solidFill>
                  <a:schemeClr val="tx1"/>
                </a:solidFill>
                <a:latin typeface="+mn-lt"/>
                <a:ea typeface="+mn-ea"/>
                <a:cs typeface="+mn-cs"/>
              </a:rPr>
              <a:t>τέλειος</a:t>
            </a:r>
            <a:r>
              <a:rPr lang="en-US" sz="1200" b="0" i="0" u="none" strike="noStrike" kern="1200" baseline="0" dirty="0">
                <a:solidFill>
                  <a:schemeClr val="tx1"/>
                </a:solidFill>
                <a:latin typeface="+mn-lt"/>
                <a:ea typeface="+mn-ea"/>
                <a:cs typeface="+mn-cs"/>
              </a:rPr>
              <a:t>, entry 3). If this sense is taken, Paul is urging everyone who has been initiated into the Christian faith to press on and see it through to the end. The rite most associated with initiation into the Christian faith was baptism, illustrated here by a Byzantine-era baptismal at Philippi.</a:t>
            </a:r>
            <a:endParaRPr lang="en-US" dirty="0"/>
          </a:p>
          <a:p>
            <a:endParaRPr lang="en-US" dirty="0"/>
          </a:p>
          <a:p>
            <a:r>
              <a:rPr lang="en-US" dirty="0"/>
              <a:t>jc0106151382</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“hold on to” (Gk.</a:t>
            </a:r>
            <a:r>
              <a:rPr lang="en-US" baseline="0" dirty="0"/>
              <a:t> </a:t>
            </a:r>
            <a:r>
              <a:rPr lang="en-US" i="1" baseline="0" dirty="0" err="1"/>
              <a:t>stoicheō</a:t>
            </a:r>
            <a:r>
              <a:rPr lang="en-US" baseline="0" dirty="0"/>
              <a:t>, </a:t>
            </a:r>
            <a:r>
              <a:rPr lang="el-GR" sz="1200" b="0" i="0" u="none" strike="noStrike" kern="1200" baseline="0" dirty="0">
                <a:solidFill>
                  <a:schemeClr val="tx1"/>
                </a:solidFill>
                <a:latin typeface="+mn-lt"/>
                <a:ea typeface="+mn-ea"/>
                <a:cs typeface="+mn-cs"/>
              </a:rPr>
              <a:t>στοιχέω</a:t>
            </a:r>
            <a:r>
              <a:rPr lang="en-US" sz="1200" b="0" i="0" u="none" strike="noStrike" kern="1200" baseline="0" dirty="0">
                <a:solidFill>
                  <a:schemeClr val="tx1"/>
                </a:solidFill>
                <a:latin typeface="+mn-lt"/>
                <a:ea typeface="+mn-ea"/>
                <a:cs typeface="+mn-cs"/>
              </a:rPr>
              <a:t>) originally meant to be drawn up in line, but the word is used only figuratively in the New Testament to refer to sticking with, holding onto, or conforming to some rule or standard. The idea is illustrated here by men drawing in a dragnet; the fish are already enclosed within the confines of the net, and it only remains to hold on to the net and draw it in. This American Colony photo was taken </a:t>
            </a:r>
            <a:r>
              <a:rPr lang="en-US" dirty="0"/>
              <a:t>between 1940 and 1946.</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mat04570</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6505410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presents himself as an example for the Philippians to follow. This relief depicting a teacher with a disciple was found in </a:t>
            </a:r>
            <a:r>
              <a:rPr lang="en-US" dirty="0" err="1"/>
              <a:t>Neumagen</a:t>
            </a:r>
            <a:r>
              <a:rPr lang="en-US" dirty="0"/>
              <a:t> near the Roman city of Trier and is housed at the </a:t>
            </a:r>
            <a:r>
              <a:rPr lang="en-US" dirty="0" err="1"/>
              <a:t>Rheinisches</a:t>
            </a:r>
            <a:r>
              <a:rPr lang="en-US" dirty="0"/>
              <a:t> </a:t>
            </a:r>
            <a:r>
              <a:rPr lang="en-US" dirty="0" err="1"/>
              <a:t>Landesmuseum</a:t>
            </a:r>
            <a:r>
              <a:rPr lang="en-US" dirty="0"/>
              <a:t> in Trier, Germany. This image comes from Carole </a:t>
            </a:r>
            <a:r>
              <a:rPr lang="en-US" dirty="0" err="1"/>
              <a:t>Raddato</a:t>
            </a:r>
            <a:r>
              <a:rPr lang="en-US" dirty="0"/>
              <a:t> and is licensed under CC BY-SA 2.0, via Flickr: https://</a:t>
            </a:r>
            <a:r>
              <a:rPr lang="en-US" dirty="0" err="1"/>
              <a:t>www.flickr.com</a:t>
            </a:r>
            <a:r>
              <a:rPr lang="en-US" dirty="0"/>
              <a:t>/photos/</a:t>
            </a:r>
            <a:r>
              <a:rPr lang="en-US" dirty="0" err="1"/>
              <a:t>carolemage</a:t>
            </a:r>
            <a:r>
              <a:rPr lang="en-US" dirty="0"/>
              <a:t>/29029881804.</a:t>
            </a:r>
          </a:p>
          <a:p>
            <a:endParaRPr lang="en-US" dirty="0"/>
          </a:p>
          <a:p>
            <a:r>
              <a:rPr lang="en-US" dirty="0"/>
              <a:t>flkr29029881804h</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798035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page from a codex of Romans illustrates the neat and legible handwriting of a professional scribe</a:t>
            </a:r>
            <a:r>
              <a:rPr lang="en-US" baseline="0" dirty="0"/>
              <a:t>. This is a page from the papyrus codex known as P46; it is considered to be the earliest extant manuscript of the book of Romans. </a:t>
            </a:r>
            <a:r>
              <a:rPr lang="en-US" dirty="0"/>
              <a:t>This image comes from the University of Michigan, Advanced Papyrological Information System, and is in the public domain. Source: http://quod.lib.umich.edu/a/apis/x-3557/6238_36.tif. University of Michigan Library Digital Collections. Accessed: August 01, 2019.</a:t>
            </a:r>
          </a:p>
          <a:p>
            <a:pPr marL="4763" marR="0" lvl="2" indent="0" algn="l" defTabSz="914400" rtl="0" eaLnBrk="1" fontAlgn="auto" latinLnBrk="0" hangingPunct="1">
              <a:lnSpc>
                <a:spcPct val="100000"/>
              </a:lnSpc>
              <a:spcBef>
                <a:spcPts val="0"/>
              </a:spcBef>
              <a:spcAft>
                <a:spcPts val="0"/>
              </a:spcAft>
              <a:buClrTx/>
              <a:buSzTx/>
              <a:buFontTx/>
              <a:buNone/>
              <a:tabLst/>
              <a:defRPr/>
            </a:pPr>
            <a:endParaRPr lang="en-US" dirty="0"/>
          </a:p>
          <a:p>
            <a:pPr marL="4763" marR="0" lvl="2" indent="0" algn="l" defTabSz="914400" rtl="0" eaLnBrk="1" fontAlgn="auto" latinLnBrk="0" hangingPunct="1">
              <a:lnSpc>
                <a:spcPct val="100000"/>
              </a:lnSpc>
              <a:spcBef>
                <a:spcPts val="0"/>
              </a:spcBef>
              <a:spcAft>
                <a:spcPts val="0"/>
              </a:spcAft>
              <a:buClrTx/>
              <a:buSzTx/>
              <a:buFontTx/>
              <a:buNone/>
              <a:tabLst/>
              <a:defRPr/>
            </a:pPr>
            <a:r>
              <a:rPr lang="en-US" dirty="0"/>
              <a:t>umich3557623836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3316539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exhortation for the</a:t>
            </a:r>
            <a:r>
              <a:rPr lang="en-US" baseline="0" dirty="0"/>
              <a:t> believers at Philippi to become “fellow-imitators” (Gk. </a:t>
            </a:r>
            <a:r>
              <a:rPr lang="en-US" i="1" baseline="0" dirty="0" err="1"/>
              <a:t>summimētēs</a:t>
            </a:r>
            <a:r>
              <a:rPr lang="en-US" baseline="0" dirty="0"/>
              <a:t>, </a:t>
            </a:r>
            <a:r>
              <a:rPr lang="el-GR" sz="1200" b="0" i="0" u="none" strike="noStrike" kern="1200" baseline="0" dirty="0">
                <a:solidFill>
                  <a:schemeClr val="tx1"/>
                </a:solidFill>
                <a:latin typeface="+mn-lt"/>
                <a:ea typeface="+mn-ea"/>
                <a:cs typeface="+mn-cs"/>
              </a:rPr>
              <a:t>συμμιμητής</a:t>
            </a:r>
            <a:r>
              <a:rPr lang="en-US" baseline="0" dirty="0"/>
              <a:t>) of himself is illustrated here by a set of gold sandals from the tomb of Tutankhamun in Egypt. Although they are fashioned completely of gold, they have been constructed to look like ordinary sandals made of papyrus or palm fibers. Even the strap across the ankle has been formed to look like folded and knotted fibers. Footwear also illustrates Paul’s metaphor of “walking” (i.e., living) according to his example. This pair of sandals was photographed in the </a:t>
            </a:r>
            <a:r>
              <a:rPr lang="en-US" dirty="0"/>
              <a:t>Egyptian Museum.</a:t>
            </a:r>
          </a:p>
          <a:p>
            <a:endParaRPr lang="en-US" dirty="0"/>
          </a:p>
          <a:p>
            <a:r>
              <a:rPr lang="en-US" dirty="0"/>
              <a:t>adr1603194583h</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06603995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marble relief</a:t>
            </a:r>
            <a:r>
              <a:rPr lang="en-US" baseline="0" dirty="0"/>
              <a:t> </a:t>
            </a:r>
            <a:r>
              <a:rPr lang="en-US" dirty="0"/>
              <a:t>was photographed in</a:t>
            </a:r>
            <a:r>
              <a:rPr lang="en-US" baseline="0" dirty="0"/>
              <a:t> </a:t>
            </a:r>
            <a:r>
              <a:rPr lang="en-US" sz="1200" kern="1200" baseline="0" dirty="0">
                <a:solidFill>
                  <a:schemeClr val="tx1"/>
                </a:solidFill>
                <a:latin typeface="+mn-lt"/>
                <a:ea typeface="+mn-ea"/>
                <a:cs typeface="+mn-cs"/>
              </a:rPr>
              <a:t>t</a:t>
            </a:r>
            <a:r>
              <a:rPr lang="en-US" sz="1200" kern="1200" dirty="0">
                <a:solidFill>
                  <a:schemeClr val="tx1"/>
                </a:solidFill>
                <a:latin typeface="+mn-lt"/>
                <a:ea typeface="+mn-ea"/>
                <a:cs typeface="+mn-cs"/>
              </a:rPr>
              <a:t>he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a:t>
            </a:r>
          </a:p>
          <a:p>
            <a:endParaRPr lang="en-US" dirty="0"/>
          </a:p>
          <a:p>
            <a:r>
              <a:rPr lang="en-US" dirty="0"/>
              <a:t>adr1606034433h</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47141195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tb091306369</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342344575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ancient Greeks,</a:t>
            </a:r>
            <a:r>
              <a:rPr lang="en-US" baseline="0" dirty="0"/>
              <a:t> and the Romans after them, were fond of drinking parties (</a:t>
            </a:r>
            <a:r>
              <a:rPr lang="en-US" i="1" baseline="0" dirty="0"/>
              <a:t>symposia</a:t>
            </a:r>
            <a:r>
              <a:rPr lang="en-US" baseline="0" dirty="0"/>
              <a:t>). Such events were characterized by drunkenness and sexual immorality. This painting on a wine cup depicts a youth using an </a:t>
            </a:r>
            <a:r>
              <a:rPr lang="en-US" i="1" baseline="0" dirty="0" err="1"/>
              <a:t>oinochoe</a:t>
            </a:r>
            <a:r>
              <a:rPr lang="en-US" baseline="0" dirty="0"/>
              <a:t> (wine jug, in his right hand) to draw wine from a </a:t>
            </a:r>
            <a:r>
              <a:rPr lang="en-US" i="1" baseline="0" dirty="0"/>
              <a:t>krater</a:t>
            </a:r>
            <a:r>
              <a:rPr lang="en-US" i="0" baseline="0" dirty="0"/>
              <a:t> (the large wine container)</a:t>
            </a:r>
            <a:r>
              <a:rPr lang="en-US" baseline="0" dirty="0"/>
              <a:t>, in order to fill a </a:t>
            </a:r>
            <a:r>
              <a:rPr lang="en-US" i="1" baseline="0" dirty="0"/>
              <a:t>kylix</a:t>
            </a:r>
            <a:r>
              <a:rPr lang="en-US" baseline="0" dirty="0"/>
              <a:t> (shallow cup, in his left hand). His nudity indicates that he is serving as a cup-bearer at a symposium. This red-figure </a:t>
            </a:r>
            <a:r>
              <a:rPr lang="en-US" baseline="0" dirty="0" err="1"/>
              <a:t>tondo</a:t>
            </a:r>
            <a:r>
              <a:rPr lang="en-US" baseline="0" dirty="0"/>
              <a:t> was photographed at the </a:t>
            </a:r>
            <a:r>
              <a:rPr lang="en-US" dirty="0"/>
              <a:t>Louvre</a:t>
            </a:r>
            <a:r>
              <a:rPr lang="en-US" baseline="0" dirty="0"/>
              <a:t> Museum. A removable box has been added to avoid causing surprise or offense. This image comes from </a:t>
            </a:r>
            <a:r>
              <a:rPr lang="en-US" dirty="0"/>
              <a:t>Jastrow and is in the public domain, via Wikimedia Commons: https://commons.wikimedia.org/wiki/File:Banquet_Louvre_Kylix_G133_by_Cage_Painter.jpg.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wiki012120081206369</a:t>
            </a:r>
          </a:p>
        </p:txBody>
      </p:sp>
    </p:spTree>
    <p:extLst>
      <p:ext uri="{BB962C8B-B14F-4D97-AF65-F5344CB8AC3E}">
        <p14:creationId xmlns:p14="http://schemas.microsoft.com/office/powerpoint/2010/main" val="15086111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algn="l" defTabSz="914400" rtl="0" eaLnBrk="1" fontAlgn="auto" latinLnBrk="0" hangingPunct="1">
              <a:spcBef>
                <a:spcPts val="0"/>
              </a:spcBef>
              <a:spcAft>
                <a:spcPts val="0"/>
              </a:spcAft>
              <a:buClrTx/>
              <a:buSzTx/>
              <a:buFontTx/>
              <a:buNone/>
              <a:tabLst/>
              <a:defRPr/>
            </a:pPr>
            <a:r>
              <a:rPr lang="en-US" baseline="0" dirty="0"/>
              <a:t>The statement that their god is their belly likely refers not only to gluttony and drunkenness but also to more abstract ”appetites” of the flesh, such as sexual immorality. The close connection between excesses in consumption and sexual immorality is often illustrated on Greco-Roman wine cups. This example</a:t>
            </a:r>
            <a:r>
              <a:rPr lang="en-US" dirty="0"/>
              <a:t> was photographed at the</a:t>
            </a:r>
            <a:r>
              <a:rPr lang="en-US" sz="1200" kern="1200" dirty="0">
                <a:solidFill>
                  <a:schemeClr val="tx1"/>
                </a:solidFill>
                <a:latin typeface="+mn-lt"/>
                <a:ea typeface="+mn-ea"/>
                <a:cs typeface="+mn-cs"/>
              </a:rPr>
              <a:t> Boston Museum of Fine Arts</a:t>
            </a:r>
            <a:r>
              <a:rPr lang="en-US" baseline="0" dirty="0"/>
              <a:t>.</a:t>
            </a:r>
          </a:p>
          <a:p>
            <a:endParaRPr lang="en-US" dirty="0"/>
          </a:p>
          <a:p>
            <a:r>
              <a:rPr lang="en-US" dirty="0"/>
              <a:t>adr1711203385h</a:t>
            </a:r>
          </a:p>
        </p:txBody>
      </p:sp>
    </p:spTree>
    <p:extLst>
      <p:ext uri="{BB962C8B-B14F-4D97-AF65-F5344CB8AC3E}">
        <p14:creationId xmlns:p14="http://schemas.microsoft.com/office/powerpoint/2010/main" val="1508611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kylix portrays the typical result of a Greek drinking party (</a:t>
            </a:r>
            <a:r>
              <a:rPr lang="en-US" i="1" dirty="0"/>
              <a:t>symposium</a:t>
            </a:r>
            <a:r>
              <a:rPr lang="en-US" dirty="0"/>
              <a:t>). Of interest is not only the depiction, but the fact that such a depiction was considered desirable by the artist and purchaser. This depiction comes</a:t>
            </a:r>
            <a:r>
              <a:rPr lang="en-US" baseline="0" dirty="0"/>
              <a:t> from the </a:t>
            </a:r>
            <a:r>
              <a:rPr lang="en-US" baseline="0" dirty="0" err="1"/>
              <a:t>Brygos</a:t>
            </a:r>
            <a:r>
              <a:rPr lang="en-US" baseline="0" dirty="0"/>
              <a:t> Painter; it was photographed at the </a:t>
            </a:r>
            <a:r>
              <a:rPr lang="en-US" dirty="0"/>
              <a:t>National Museum of Denmark. This image comes from Stefano </a:t>
            </a:r>
            <a:r>
              <a:rPr lang="en-US" dirty="0" err="1"/>
              <a:t>Bolognini</a:t>
            </a:r>
            <a:r>
              <a:rPr lang="en-US" dirty="0"/>
              <a:t> and is licensed under CC BY-SA 3.0, via Wikimedia Commons: https://commons.wikimedia.org/wiki/File:Nationalmuseet_-_Cophenaghen_-_brygos_vomiting1.jpg.</a:t>
            </a:r>
          </a:p>
          <a:p>
            <a:endParaRPr lang="en-US" dirty="0"/>
          </a:p>
          <a:p>
            <a:r>
              <a:rPr lang="en-US" dirty="0"/>
              <a:t>wiki0802200820481536</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51983222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attic red-figure kylix is attributed to the Carpenter Painter, whose real name is unknown. The late 6th-century BC vessel is on display at </a:t>
            </a:r>
            <a:r>
              <a:rPr lang="en-US" sz="1200" b="0" i="0" kern="1200" dirty="0">
                <a:solidFill>
                  <a:schemeClr val="tx1"/>
                </a:solidFill>
                <a:effectLst/>
                <a:latin typeface="+mn-lt"/>
                <a:ea typeface="+mn-ea"/>
                <a:cs typeface="+mn-cs"/>
              </a:rPr>
              <a:t>the Getty Villa in California, and the d</a:t>
            </a:r>
            <a:r>
              <a:rPr lang="en-US" dirty="0"/>
              <a:t>igital image is courtesy of the Getty's Open Content Program.</a:t>
            </a:r>
            <a:r>
              <a:rPr lang="en-US" sz="1200" b="0" i="0" kern="1200" dirty="0">
                <a:solidFill>
                  <a:schemeClr val="tx1"/>
                </a:solidFill>
                <a:effectLst/>
                <a:latin typeface="+mn-lt"/>
                <a:ea typeface="+mn-ea"/>
                <a:cs typeface="+mn-cs"/>
              </a:rPr>
              <a:t> The website provides this description: </a:t>
            </a:r>
            <a:r>
              <a:rPr lang="en-US" dirty="0"/>
              <a:t>“</a:t>
            </a:r>
            <a:r>
              <a:rPr lang="en-US" sz="1200" b="0" i="0" kern="1200" dirty="0">
                <a:solidFill>
                  <a:schemeClr val="tx1"/>
                </a:solidFill>
                <a:effectLst/>
                <a:latin typeface="+mn-lt"/>
                <a:ea typeface="+mn-ea"/>
                <a:cs typeface="+mn-cs"/>
              </a:rPr>
              <a:t>On the interior of this Athenian red-figure kylix or cup, a seated youth pulls his older male lover down toward him for a kiss. In Athenian aristocratic circles in the Archaic period, older men often courted youths. Such homosexual relationships were viewed as a key element in the socialization of youths, involving strong elements of mentoring as well as eroticism.”</a:t>
            </a:r>
            <a:endParaRPr lang="en-US" dirty="0"/>
          </a:p>
          <a:p>
            <a:endParaRPr lang="en-US" dirty="0"/>
          </a:p>
          <a:p>
            <a:r>
              <a:rPr lang="en-US" dirty="0"/>
              <a:t>getty01290601</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27460246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sculpture</a:t>
            </a:r>
            <a:r>
              <a:rPr lang="en-US" baseline="0" dirty="0"/>
              <a:t> portrays a scene from Greek mythology in which the infant Dionysus, god of wine and drunkenness, dances with a satyr, a drunken and lustful woodland god. The satyr holds cymbals in either hand, instruments of celebration and merry-making. This sculpture is thought to be a copy of a Late Hellenistic original. It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tb0515171107h</a:t>
            </a:r>
          </a:p>
        </p:txBody>
      </p:sp>
    </p:spTree>
    <p:extLst>
      <p:ext uri="{BB962C8B-B14F-4D97-AF65-F5344CB8AC3E}">
        <p14:creationId xmlns:p14="http://schemas.microsoft.com/office/powerpoint/2010/main" val="210003307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Consumption of alcohol would be so excessive that it would induce vomiting. The fact that this was considered a desirable depiction for a wine cup illustrates Paul’s description here that their glory is their shame. That is, they boast about the things which they do to their own shame. The cup </a:t>
            </a:r>
            <a:r>
              <a:rPr lang="en-US" dirty="0"/>
              <a:t>is on display at </a:t>
            </a:r>
            <a:r>
              <a:rPr lang="en-US" sz="1200" b="0" i="0" kern="1200" dirty="0">
                <a:solidFill>
                  <a:schemeClr val="tx1"/>
                </a:solidFill>
                <a:effectLst/>
                <a:latin typeface="+mn-lt"/>
                <a:ea typeface="+mn-ea"/>
                <a:cs typeface="+mn-cs"/>
              </a:rPr>
              <a:t>The J. Paul Getty Museum, Villa Collection in Malibu, California, and the d</a:t>
            </a:r>
            <a:r>
              <a:rPr lang="en-US" dirty="0"/>
              <a:t>igital image is courtesy of the Getty's Open Content Program.</a:t>
            </a:r>
            <a:r>
              <a:rPr lang="en-US" sz="1200" b="0" i="0" kern="1200" dirty="0">
                <a:solidFill>
                  <a:schemeClr val="tx1"/>
                </a:solidFill>
                <a:effectLst/>
                <a:latin typeface="+mn-lt"/>
                <a:ea typeface="+mn-ea"/>
                <a:cs typeface="+mn-cs"/>
              </a:rPr>
              <a:t> </a:t>
            </a:r>
            <a:r>
              <a:rPr lang="en-US" dirty="0"/>
              <a:t>A</a:t>
            </a:r>
            <a:r>
              <a:rPr lang="en-US" baseline="0" dirty="0"/>
              <a:t> r</a:t>
            </a:r>
            <a:r>
              <a:rPr lang="en-US" dirty="0"/>
              <a:t>emovable box has been added to avoid causing offense or surprise.</a:t>
            </a:r>
            <a:r>
              <a:rPr lang="en-US" baseline="0" dirty="0"/>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getty01415701</a:t>
            </a:r>
          </a:p>
        </p:txBody>
      </p:sp>
    </p:spTree>
    <p:extLst>
      <p:ext uri="{BB962C8B-B14F-4D97-AF65-F5344CB8AC3E}">
        <p14:creationId xmlns:p14="http://schemas.microsoft.com/office/powerpoint/2010/main" val="224027379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A thermopolium</a:t>
            </a:r>
            <a:r>
              <a:rPr lang="en-US" baseline="0" dirty="0"/>
              <a:t> like the one shown here served hot fast food and drinks in antiquity. Ancient writers often associated them with vagrancy and drunkenness.</a:t>
            </a:r>
            <a:endParaRPr lang="en-US" dirty="0"/>
          </a:p>
          <a:p>
            <a:endParaRPr lang="en-US" dirty="0"/>
          </a:p>
          <a:p>
            <a:r>
              <a:rPr lang="en-US" dirty="0"/>
              <a:t>wk030902420</a:t>
            </a:r>
          </a:p>
        </p:txBody>
      </p:sp>
    </p:spTree>
    <p:extLst>
      <p:ext uri="{BB962C8B-B14F-4D97-AF65-F5344CB8AC3E}">
        <p14:creationId xmlns:p14="http://schemas.microsoft.com/office/powerpoint/2010/main" val="3793179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manuscript is dated to July 7, AD 59. It provides an example of what epigraphers consider an unskilled hand at writing. This image comes from the University of Michigan, Advanced Papyrological Information System, and is in the public domain. Source: http://</a:t>
            </a:r>
            <a:r>
              <a:rPr lang="en-US" dirty="0" err="1"/>
              <a:t>quod.lib.umich.edu</a:t>
            </a:r>
            <a:r>
              <a:rPr lang="en-US" dirty="0"/>
              <a:t>/a/</a:t>
            </a:r>
            <a:r>
              <a:rPr lang="en-US" dirty="0" err="1"/>
              <a:t>apis</a:t>
            </a:r>
            <a:r>
              <a:rPr lang="en-US" dirty="0"/>
              <a:t>/x-1203/c1_11r.tif. University of Michigan Library Digital Collections. Accessed: Sept 27,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umich264241203</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277847692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sculpture of a drunken Satyr was recovered from the Villa of the Papyri at Herculaneum</a:t>
            </a:r>
            <a:r>
              <a:rPr lang="en-US" baseline="0" dirty="0"/>
              <a:t> in 1754. Recently conserved at the Getty Villa in southern California, it was</a:t>
            </a:r>
            <a:r>
              <a:rPr lang="en-US" dirty="0"/>
              <a:t> photographed at the Naples Archaeological Museum. A removable box has been added to avoid causing offense or surprise.</a:t>
            </a:r>
          </a:p>
          <a:p>
            <a:endParaRPr lang="en-US" dirty="0"/>
          </a:p>
          <a:p>
            <a:r>
              <a:rPr lang="en-US" dirty="0"/>
              <a:t>tb0515170064</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308933576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2nd century AD sculpture is thought</a:t>
            </a:r>
            <a:r>
              <a:rPr lang="en-US" baseline="0" dirty="0"/>
              <a:t> to be a copy of an original from about the 3rd century BC. </a:t>
            </a:r>
            <a:r>
              <a:rPr lang="en-US" dirty="0"/>
              <a:t>It was recovered from the Via </a:t>
            </a:r>
            <a:r>
              <a:rPr lang="en-US" dirty="0" err="1"/>
              <a:t>Nomentana</a:t>
            </a:r>
            <a:r>
              <a:rPr lang="en-US" dirty="0"/>
              <a:t>, an ancient road leading northeast from Rome to </a:t>
            </a:r>
            <a:r>
              <a:rPr lang="en-US" dirty="0" err="1"/>
              <a:t>Nomentum</a:t>
            </a:r>
            <a:r>
              <a:rPr lang="en-US" dirty="0"/>
              <a:t> (modern </a:t>
            </a:r>
            <a:r>
              <a:rPr lang="en-US" dirty="0" err="1"/>
              <a:t>Mentana</a:t>
            </a:r>
            <a:r>
              <a:rPr lang="en-US" dirty="0"/>
              <a:t>). It was photographed at the Capitoline Museums in Rome.</a:t>
            </a:r>
          </a:p>
          <a:p>
            <a:endParaRPr lang="en-US" dirty="0"/>
          </a:p>
          <a:p>
            <a:r>
              <a:rPr lang="en-US" dirty="0"/>
              <a:t>tb0514179780h</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304082863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x-none" dirty="0"/>
              <a:t>T</a:t>
            </a:r>
            <a:r>
              <a:rPr lang="en-US" dirty="0"/>
              <a:t>his t</a:t>
            </a:r>
            <a:r>
              <a:rPr lang="x-none" dirty="0"/>
              <a:t>erracotta</a:t>
            </a:r>
            <a:r>
              <a:rPr lang="en-US" baseline="0" dirty="0"/>
              <a:t> figurine is from the necropolis of</a:t>
            </a:r>
            <a:r>
              <a:rPr lang="en-US" dirty="0"/>
              <a:t> </a:t>
            </a:r>
            <a:r>
              <a:rPr lang="en-US" dirty="0" err="1"/>
              <a:t>Myrina</a:t>
            </a:r>
            <a:r>
              <a:rPr lang="en-US" dirty="0"/>
              <a:t> in</a:t>
            </a:r>
            <a:r>
              <a:rPr lang="en-US" baseline="0" dirty="0"/>
              <a:t> Greece. </a:t>
            </a:r>
            <a:r>
              <a:rPr lang="en-US" sz="1200" kern="1200" dirty="0" err="1">
                <a:solidFill>
                  <a:schemeClr val="tx1"/>
                </a:solidFill>
                <a:latin typeface="+mn-lt"/>
                <a:ea typeface="+mn-ea"/>
                <a:cs typeface="+mn-cs"/>
              </a:rPr>
              <a:t>Myrina</a:t>
            </a:r>
            <a:r>
              <a:rPr lang="en-US" sz="1200" kern="1200" baseline="0" dirty="0">
                <a:solidFill>
                  <a:schemeClr val="tx1"/>
                </a:solidFill>
                <a:latin typeface="+mn-lt"/>
                <a:ea typeface="+mn-ea"/>
                <a:cs typeface="+mn-cs"/>
              </a:rPr>
              <a:t> was a city located on the Greek island of Limnos. </a:t>
            </a:r>
            <a:r>
              <a:rPr lang="en-US" baseline="0" dirty="0"/>
              <a:t>It</a:t>
            </a:r>
            <a:r>
              <a:rPr lang="en-US" dirty="0"/>
              <a:t> was photographed at the</a:t>
            </a:r>
            <a:r>
              <a:rPr lang="en-US" sz="1200" kern="1200" dirty="0">
                <a:solidFill>
                  <a:schemeClr val="tx1"/>
                </a:solidFill>
                <a:latin typeface="+mn-lt"/>
                <a:ea typeface="+mn-ea"/>
                <a:cs typeface="+mn-cs"/>
              </a:rPr>
              <a:t>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 </a:t>
            </a:r>
            <a:r>
              <a:rPr lang="en-US" baseline="0" dirty="0"/>
              <a:t>A removable box has been added to the central figure to avoid causing offense or surprise.</a:t>
            </a:r>
          </a:p>
          <a:p>
            <a:endParaRPr lang="en-US" dirty="0"/>
          </a:p>
          <a:p>
            <a:r>
              <a:rPr lang="x-none" dirty="0"/>
              <a:t>adr1605243594</a:t>
            </a:r>
            <a:r>
              <a:rPr lang="en-US" dirty="0"/>
              <a:t>h</a:t>
            </a:r>
          </a:p>
        </p:txBody>
      </p:sp>
    </p:spTree>
    <p:extLst>
      <p:ext uri="{BB962C8B-B14F-4D97-AF65-F5344CB8AC3E}">
        <p14:creationId xmlns:p14="http://schemas.microsoft.com/office/powerpoint/2010/main" val="275212701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has been suggested that this inscription on the sidewalk of a street in Ephesus, showing a foot, a heart, and a woman’s head, was an advertisement for a brothel. There is known to have been a brothel in the city, located just across and down the street a bit, behind the Baths of Scholastica. The brothel was built in the 1st century AD, and had cubicles on the first floor, a reception room with mosaics of the four seasons, and a well beside the building.</a:t>
            </a:r>
          </a:p>
          <a:p>
            <a:endParaRPr lang="en-US" dirty="0"/>
          </a:p>
          <a:p>
            <a:r>
              <a:rPr lang="en-US" dirty="0"/>
              <a:t>tb010501508h</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299959202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Known in</a:t>
            </a:r>
            <a:r>
              <a:rPr lang="en-US" baseline="0" dirty="0"/>
              <a:t> Latin as a </a:t>
            </a:r>
            <a:r>
              <a:rPr lang="en-US" i="1" baseline="0" dirty="0"/>
              <a:t>lupanar</a:t>
            </a:r>
            <a:r>
              <a:rPr lang="en-US" baseline="0" dirty="0"/>
              <a:t>, brothels could be found in every Greco-Roman city of any size. Pompeii had about a dozen such establishments, most with only a single room, although one had 10 rooms. A mattress on the stone or brick platform would have functioned as a bed. The small size of the rooms points to their utilitarian nature.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tb0516171782h2</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26076401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Brothels are</a:t>
            </a:r>
            <a:r>
              <a:rPr lang="en-US" baseline="0" dirty="0"/>
              <a:t> identified by their architecture and by the erotic art and graffiti that was left on their walls. Historians believe that they catered mostly to the lower classes, since the wealthy had mistresses or concubines.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tb0516171788</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205935576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This cinnabar red fresco from the Villa </a:t>
            </a:r>
            <a:r>
              <a:rPr lang="en-US" dirty="0" err="1"/>
              <a:t>Farnesina</a:t>
            </a:r>
            <a:r>
              <a:rPr lang="en-US" dirty="0"/>
              <a:t> in Rome depicts lovers on a bed. Much more graphic frescoes and statuary have been recovered from the 1st</a:t>
            </a:r>
            <a:r>
              <a:rPr lang="en-US" baseline="0" dirty="0"/>
              <a:t> century cities of Pompeii and Herculaneum, an indication of the depravity of Roman culture in Paul’s day. This fresco was photographed at the </a:t>
            </a:r>
            <a:r>
              <a:rPr lang="en-US" dirty="0"/>
              <a:t>National Museum of Rome. A</a:t>
            </a:r>
            <a:r>
              <a:rPr lang="en-US" baseline="0" dirty="0"/>
              <a:t> r</a:t>
            </a:r>
            <a:r>
              <a:rPr lang="en-US" dirty="0"/>
              <a:t>emovable box has been added to this painting to avoid causing offense or surprise. </a:t>
            </a:r>
          </a:p>
          <a:p>
            <a:endParaRPr lang="en-US" dirty="0"/>
          </a:p>
          <a:p>
            <a:r>
              <a:rPr lang="en-US" dirty="0"/>
              <a:t>tb0513177771</a:t>
            </a:r>
          </a:p>
        </p:txBody>
      </p:sp>
      <p:sp>
        <p:nvSpPr>
          <p:cNvPr id="4" name="Slide Number Placeholder 3"/>
          <p:cNvSpPr>
            <a:spLocks noGrp="1"/>
          </p:cNvSpPr>
          <p:nvPr>
            <p:ph type="sldNum" sz="quarter" idx="5"/>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05352533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a:t>Since Philippi was recognized as a Roman colony, the citizens of Philippi were considered Roman citizens. The concept of holding citizenship in a faraway place (heaven) was something the Philippians could relate to—</a:t>
            </a:r>
            <a:r>
              <a:rPr lang="en-US" sz="1200" kern="1200" dirty="0">
                <a:solidFill>
                  <a:schemeClr val="tx1"/>
                </a:solidFill>
                <a:effectLst/>
                <a:latin typeface="+mn-lt"/>
                <a:ea typeface="+mn-ea"/>
                <a:cs typeface="+mn-cs"/>
              </a:rPr>
              <a:t>their earthly citizenship was in Rome, even though they were living in Philippi and may never have been to Rome.</a:t>
            </a:r>
          </a:p>
          <a:p>
            <a:endParaRPr lang="en-US" sz="1200" kern="1200" dirty="0">
              <a:solidFill>
                <a:schemeClr val="tx1"/>
              </a:solidFill>
              <a:effectLst/>
              <a:latin typeface="+mn-lt"/>
              <a:ea typeface="+mn-ea"/>
              <a:cs typeface="+mn-cs"/>
            </a:endParaRPr>
          </a:p>
          <a:p>
            <a:r>
              <a:rPr lang="en-US" dirty="0"/>
              <a:t>tb112102304</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33883962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Citizenship in the Roman empire was a costly and privileged status, as illustrated by the boast of citizenship on this boundary stone. Paul impresses upon the Philippians how precious and valuable is their citizenship in heaven, a citizenship which was secured for them only through faith in Christ. According to the museum sign, M. </a:t>
            </a:r>
            <a:r>
              <a:rPr lang="en-US" dirty="0" err="1"/>
              <a:t>Pullius</a:t>
            </a:r>
            <a:r>
              <a:rPr lang="en-US" dirty="0"/>
              <a:t> </a:t>
            </a:r>
            <a:r>
              <a:rPr lang="en-US" dirty="0" err="1"/>
              <a:t>Laetus</a:t>
            </a:r>
            <a:r>
              <a:rPr lang="en-US" dirty="0"/>
              <a:t>, son of Marcus “boasts of his tribe the Am(</a:t>
            </a:r>
            <a:r>
              <a:rPr lang="en-US" dirty="0" err="1"/>
              <a:t>ensis</a:t>
            </a:r>
            <a:r>
              <a:rPr lang="en-US" dirty="0"/>
              <a:t>), proof of his proud possession of Roman citizenship, which he had probably only recently attained. Since he is still tied to his Italic origins, however, he is qualified not as a citizen of a particular city, but as a member of the once-independent community of the </a:t>
            </a:r>
            <a:r>
              <a:rPr lang="en-US" dirty="0" err="1"/>
              <a:t>Frentani</a:t>
            </a:r>
            <a:r>
              <a:rPr lang="en-US" dirty="0"/>
              <a:t>.” This inscription was discovered at an unknown location in Rome and was photographed at the National Museum of Rome at the Diocletian Baths.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tb0513178213</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31888750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Roman citizenship could be purchased at great cost (Acts 22:28) or earned through significant service, as illustrated by the plaque pictured here. This bronze artifact was photographed in the British Museum. The museum website gives this description: “The bronze diploma comprises two inscribed sheets of bronze, which could be hung up for display. The inscription confirmed the formal discharge from the Egyptian fleet of Marcus </a:t>
            </a:r>
            <a:r>
              <a:rPr lang="en-US" dirty="0" err="1"/>
              <a:t>Papirius</a:t>
            </a:r>
            <a:r>
              <a:rPr lang="en-US" dirty="0"/>
              <a:t> of </a:t>
            </a:r>
            <a:r>
              <a:rPr lang="en-US" dirty="0" err="1"/>
              <a:t>Arsinoe</a:t>
            </a:r>
            <a:r>
              <a:rPr lang="en-US" dirty="0"/>
              <a:t> (Philadelphia) in the Fayum area of Egypt, after twenty-five years of service. It also bestowed on him Roman citizenship.”</a:t>
            </a:r>
          </a:p>
          <a:p>
            <a:endParaRPr lang="en-US" dirty="0"/>
          </a:p>
          <a:p>
            <a:r>
              <a:rPr lang="en-US" dirty="0"/>
              <a:t>tb0930198447</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898576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scribal demonstration was photographed at </a:t>
            </a:r>
            <a:r>
              <a:rPr lang="en-US" dirty="0" err="1"/>
              <a:t>Neot</a:t>
            </a:r>
            <a:r>
              <a:rPr lang="en-US" dirty="0"/>
              <a:t> </a:t>
            </a:r>
            <a:r>
              <a:rPr lang="en-US" dirty="0" err="1"/>
              <a:t>Kedumim</a:t>
            </a:r>
            <a:r>
              <a:rPr lang="en-US" dirty="0"/>
              <a:t> Biblical Landscape Reserve. Visible on the table are an inkwell, tools for scoring lines on the manuscript material, parchment, and a small basket full of natural elements that would be used in making the ink.</a:t>
            </a:r>
          </a:p>
          <a:p>
            <a:endParaRPr lang="en-US" dirty="0"/>
          </a:p>
          <a:p>
            <a:r>
              <a:rPr lang="en-US" dirty="0"/>
              <a:t>kg031401111h</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54810532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Roman citizens, like the one represented by this statue, had special rights that protected them against mistreatment. According to Cicero, </a:t>
            </a:r>
            <a:r>
              <a:rPr lang="en-US" sz="120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It is a crime to bind a Roman citizen; to scourge him is a wickedness; to put him to death is almost parricide</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Verrine</a:t>
            </a:r>
            <a:r>
              <a:rPr lang="en-US" sz="1200" i="1" kern="1200" dirty="0">
                <a:solidFill>
                  <a:schemeClr val="tx1"/>
                </a:solidFill>
                <a:effectLst/>
                <a:latin typeface="+mn-lt"/>
                <a:ea typeface="+mn-ea"/>
                <a:cs typeface="+mn-cs"/>
              </a:rPr>
              <a:t> Orations</a:t>
            </a:r>
            <a:r>
              <a:rPr lang="en-US" sz="1200" kern="1200" dirty="0">
                <a:solidFill>
                  <a:schemeClr val="tx1"/>
                </a:solidFill>
                <a:effectLst/>
                <a:latin typeface="+mn-lt"/>
                <a:ea typeface="+mn-ea"/>
                <a:cs typeface="+mn-cs"/>
              </a:rPr>
              <a:t> 2.5.170).</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photo was taken at the Uffizi Gallery in Florence and is licensed under CC-BY-SA-2.0, via Wikimedia Commons: </a:t>
            </a:r>
            <a:r>
              <a:rPr lang="en-US" sz="1200" u="none" kern="1200" dirty="0">
                <a:solidFill>
                  <a:schemeClr val="tx1"/>
                </a:solidFill>
                <a:effectLst/>
                <a:latin typeface="+mn-lt"/>
                <a:ea typeface="+mn-ea"/>
                <a:cs typeface="+mn-cs"/>
              </a:rPr>
              <a:t>https://commons.wikimedia.org/wiki/File:Togated_statue_with_the_head_of_a_Roman_citizen,_circa_100-200_AD,_Galleria_degli_Uffizi,_Florence_(19608959256).jpg</a:t>
            </a: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wiki19608959256</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20821359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photo comes from Marcus </a:t>
            </a:r>
            <a:r>
              <a:rPr lang="en-US" sz="1200" kern="1200" dirty="0" err="1">
                <a:solidFill>
                  <a:schemeClr val="tx1"/>
                </a:solidFill>
                <a:effectLst/>
                <a:latin typeface="+mn-lt"/>
                <a:ea typeface="+mn-ea"/>
                <a:cs typeface="+mn-cs"/>
              </a:rPr>
              <a:t>Cyron</a:t>
            </a:r>
            <a:r>
              <a:rPr lang="en-US" sz="1200" kern="1200" dirty="0">
                <a:solidFill>
                  <a:schemeClr val="tx1"/>
                </a:solidFill>
                <a:effectLst/>
                <a:latin typeface="+mn-lt"/>
                <a:ea typeface="+mn-ea"/>
                <a:cs typeface="+mn-cs"/>
              </a:rPr>
              <a:t> and was taken at the </a:t>
            </a:r>
            <a:r>
              <a:rPr lang="en-US" sz="1200" kern="1200" dirty="0" err="1">
                <a:solidFill>
                  <a:schemeClr val="tx1"/>
                </a:solidFill>
                <a:effectLst/>
                <a:latin typeface="+mn-lt"/>
                <a:ea typeface="+mn-ea"/>
                <a:cs typeface="+mn-cs"/>
              </a:rPr>
              <a:t>Romisch-Germanisches</a:t>
            </a:r>
            <a:r>
              <a:rPr lang="en-US" sz="1200" kern="1200" dirty="0">
                <a:solidFill>
                  <a:schemeClr val="tx1"/>
                </a:solidFill>
                <a:effectLst/>
                <a:latin typeface="+mn-lt"/>
                <a:ea typeface="+mn-ea"/>
                <a:cs typeface="+mn-cs"/>
              </a:rPr>
              <a:t> Museum in Cologne. This image is licensed under CC-BY-SA-2.0, via Wikimedia Commons: </a:t>
            </a:r>
            <a:r>
              <a:rPr lang="en-US" sz="1200" u="none" kern="1200" dirty="0">
                <a:solidFill>
                  <a:schemeClr val="tx1"/>
                </a:solidFill>
                <a:effectLst/>
                <a:latin typeface="+mn-lt"/>
                <a:ea typeface="+mn-ea"/>
                <a:cs typeface="+mn-cs"/>
              </a:rPr>
              <a:t>https://commons.wikimedia.org/wiki/File:Statue_of_a_Roman_citizen_of_the_second_quarter_of_the_2nd_century_A.D.,_a_portrait_of_the_young_Marcus_Aurelius_was_added_by_a_neo-classical_sculptor_sometime_before_1818,_Romisch-Germanisches_Museum,_Cologne_(8115663549).jpg.</a:t>
            </a:r>
            <a:endParaRPr lang="en-US" u="none" dirty="0"/>
          </a:p>
          <a:p>
            <a:endParaRPr lang="en-US" dirty="0"/>
          </a:p>
          <a:p>
            <a:r>
              <a:rPr lang="en-US" dirty="0"/>
              <a:t>wiki8115663549</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389920013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As</a:t>
            </a:r>
            <a:r>
              <a:rPr lang="en-US" baseline="0" dirty="0"/>
              <a:t> early as the 2nd century AD, the word “fish” (Gk. </a:t>
            </a:r>
            <a:r>
              <a:rPr lang="en-US" i="1" baseline="0" dirty="0" err="1"/>
              <a:t>ichthus</a:t>
            </a:r>
            <a:r>
              <a:rPr lang="en-US" baseline="0" dirty="0"/>
              <a:t>, </a:t>
            </a:r>
            <a:r>
              <a:rPr lang="el-GR" baseline="0" dirty="0"/>
              <a:t>ΙΧΘΥΣ</a:t>
            </a:r>
            <a:r>
              <a:rPr lang="en-US" baseline="0" dirty="0"/>
              <a:t>) was used as a symbol of Christianity. The letters of the word formed an acronym for “Jesus Christ, Son of God, Savior” (Gk. </a:t>
            </a:r>
            <a:r>
              <a:rPr lang="el-GR" b="1" baseline="0" dirty="0"/>
              <a:t>Ι</a:t>
            </a:r>
            <a:r>
              <a:rPr lang="el-GR" baseline="0" dirty="0"/>
              <a:t>ησους </a:t>
            </a:r>
            <a:r>
              <a:rPr lang="el-GR" b="1" baseline="0" dirty="0"/>
              <a:t>Χ</a:t>
            </a:r>
            <a:r>
              <a:rPr lang="el-GR" baseline="0" dirty="0"/>
              <a:t>ριστος </a:t>
            </a:r>
            <a:r>
              <a:rPr lang="el-GR" b="1" baseline="0" dirty="0"/>
              <a:t>Θ</a:t>
            </a:r>
            <a:r>
              <a:rPr lang="el-GR" baseline="0" dirty="0"/>
              <a:t>εου </a:t>
            </a:r>
            <a:r>
              <a:rPr lang="el-GR" b="1" baseline="0" dirty="0"/>
              <a:t>Υ</a:t>
            </a:r>
            <a:r>
              <a:rPr lang="el-GR" baseline="0" dirty="0"/>
              <a:t>ιος </a:t>
            </a:r>
            <a:r>
              <a:rPr lang="el-GR" b="1" baseline="0" dirty="0"/>
              <a:t>Σ</a:t>
            </a:r>
            <a:r>
              <a:rPr lang="el-GR" baseline="0" dirty="0"/>
              <a:t>ωτηρ</a:t>
            </a:r>
            <a:r>
              <a:rPr lang="en-US" baseline="0" dirty="0"/>
              <a:t>). On the stele shown here, the word is followed by “of the living” (Gk. </a:t>
            </a:r>
            <a:r>
              <a:rPr lang="en-US" i="1" baseline="0" dirty="0" err="1"/>
              <a:t>zōntōn</a:t>
            </a:r>
            <a:r>
              <a:rPr lang="en-US" baseline="0" dirty="0"/>
              <a:t>, </a:t>
            </a:r>
            <a:r>
              <a:rPr lang="el-GR" baseline="0" dirty="0"/>
              <a:t>ΖΩΝΤΩΝ</a:t>
            </a:r>
            <a:r>
              <a:rPr lang="en-US" baseline="0" dirty="0"/>
              <a:t>) and symbols of an anchor and two fish. </a:t>
            </a:r>
            <a:r>
              <a:rPr lang="en-US" dirty="0"/>
              <a:t>This</a:t>
            </a:r>
            <a:r>
              <a:rPr lang="en-US" baseline="0" dirty="0"/>
              <a:t> funerary stele, which was discovered near the Vatican necropolis, was photographed at the </a:t>
            </a:r>
            <a:r>
              <a:rPr lang="en-US" dirty="0"/>
              <a:t>National Museum of</a:t>
            </a:r>
            <a:r>
              <a:rPr lang="en-US" baseline="0" dirty="0"/>
              <a:t> Rome at the </a:t>
            </a:r>
            <a:r>
              <a:rPr lang="en-US" dirty="0"/>
              <a:t>Diocletian Baths.</a:t>
            </a:r>
          </a:p>
          <a:p>
            <a:endParaRPr lang="en-US" dirty="0"/>
          </a:p>
          <a:p>
            <a:r>
              <a:rPr lang="en-US" dirty="0"/>
              <a:t>tb0513178387h</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402968988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Several centuries before Paul’s time, the Egyptian</a:t>
            </a:r>
            <a:r>
              <a:rPr lang="en-US" baseline="0" dirty="0"/>
              <a:t> king </a:t>
            </a:r>
            <a:r>
              <a:rPr lang="en-US" dirty="0"/>
              <a:t>Ptolemy I </a:t>
            </a:r>
            <a:r>
              <a:rPr lang="en-US" dirty="0">
                <a:ea typeface="SimSun" panose="02010600030101010101" pitchFamily="2" charset="-122"/>
              </a:rPr>
              <a:t>was</a:t>
            </a:r>
            <a:r>
              <a:rPr lang="en-US" baseline="0" dirty="0">
                <a:ea typeface="SimSun" panose="02010600030101010101" pitchFamily="2" charset="-122"/>
              </a:rPr>
              <a:t> given </a:t>
            </a:r>
            <a:r>
              <a:rPr lang="en-US" altLang="en-US" dirty="0">
                <a:ea typeface="SimSun" panose="02010600030101010101" pitchFamily="2" charset="-122"/>
              </a:rPr>
              <a:t>the epithet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altLang="en-US" dirty="0">
                <a:ea typeface="SimSun" panose="02010600030101010101" pitchFamily="2" charset="-122"/>
              </a:rPr>
              <a:t>) by the Rhodesians for his support of the island</a:t>
            </a:r>
            <a:r>
              <a:rPr lang="en-US" altLang="en-US" baseline="0" dirty="0">
                <a:ea typeface="SimSun" panose="02010600030101010101" pitchFamily="2" charset="-122"/>
              </a:rPr>
              <a:t> of </a:t>
            </a:r>
            <a:r>
              <a:rPr lang="en-US" altLang="en-US" dirty="0">
                <a:ea typeface="SimSun" panose="02010600030101010101" pitchFamily="2" charset="-122"/>
              </a:rPr>
              <a:t>Rhodes against Demetrius in 306 BC. </a:t>
            </a:r>
            <a:r>
              <a:rPr lang="en-US" dirty="0">
                <a:ea typeface="SimSun" panose="02010600030101010101" pitchFamily="2" charset="-122"/>
              </a:rPr>
              <a:t>The legend on the reverse of this coin reads “of King</a:t>
            </a:r>
            <a:r>
              <a:rPr lang="en-US" baseline="0" dirty="0">
                <a:ea typeface="SimSun" panose="02010600030101010101" pitchFamily="2" charset="-122"/>
              </a:rPr>
              <a:t> Ptolemy” (Gk. </a:t>
            </a:r>
            <a:r>
              <a:rPr lang="el-GR" baseline="0" dirty="0">
                <a:ea typeface="SimSun" panose="02010600030101010101" pitchFamily="2" charset="-122"/>
              </a:rPr>
              <a:t>ΒΑΣΙΛΕΩΣ ΠΤΟΛΕΜΑΙΟΥ</a:t>
            </a:r>
            <a:r>
              <a:rPr lang="en-US" baseline="0" dirty="0">
                <a:ea typeface="SimSun" panose="02010600030101010101" pitchFamily="2" charset="-122"/>
              </a:rPr>
              <a:t>). The reverse also portrays an eagle grasping a thunderbolt. </a:t>
            </a:r>
            <a:r>
              <a:rPr lang="en-US" dirty="0"/>
              <a:t>This image comes from the Yale University Art Gallery and is in the public domain. Source: https://</a:t>
            </a:r>
            <a:r>
              <a:rPr lang="en-US" dirty="0" err="1"/>
              <a:t>artgallery.yale.edu</a:t>
            </a:r>
            <a:r>
              <a:rPr lang="en-US" dirty="0"/>
              <a:t>/collections/objects/91234</a:t>
            </a:r>
          </a:p>
          <a:p>
            <a:endParaRPr lang="en-US" dirty="0"/>
          </a:p>
          <a:p>
            <a:r>
              <a:rPr lang="en-US" dirty="0"/>
              <a:t>yale91234b</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412450635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Various Greco-Roman gods were also given the title “savior” (Gk. </a:t>
            </a:r>
            <a:r>
              <a:rPr lang="en-US" i="1" dirty="0" err="1"/>
              <a:t>sōtēr</a:t>
            </a:r>
            <a:r>
              <a:rPr lang="en-US" dirty="0"/>
              <a:t>, </a:t>
            </a:r>
            <a:r>
              <a:rPr lang="el-GR" sz="1200" kern="1200" dirty="0" err="1">
                <a:solidFill>
                  <a:schemeClr val="tx1"/>
                </a:solidFill>
                <a:effectLst/>
                <a:latin typeface="+mn-lt"/>
                <a:ea typeface="+mn-ea"/>
                <a:cs typeface="+mn-cs"/>
              </a:rPr>
              <a:t>σωτήρ</a:t>
            </a:r>
            <a:r>
              <a:rPr lang="en-US" dirty="0"/>
              <a:t>). This statue was photographed at the Istanbul Archaeological Museum in Turkey.</a:t>
            </a:r>
          </a:p>
          <a:p>
            <a:endParaRPr lang="en-US" dirty="0"/>
          </a:p>
          <a:p>
            <a:r>
              <a:rPr lang="en-US" dirty="0"/>
              <a:t>tb041705207h</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150917909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title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dirty="0"/>
              <a:t>) was also given to </a:t>
            </a:r>
            <a:r>
              <a:rPr lang="en-US" sz="1200" b="0" i="0" kern="1200" dirty="0">
                <a:solidFill>
                  <a:schemeClr val="tx1"/>
                </a:solidFill>
                <a:effectLst/>
                <a:latin typeface="+mn-lt"/>
                <a:ea typeface="+mn-ea"/>
                <a:cs typeface="+mn-cs"/>
              </a:rPr>
              <a:t>Asclepius, the Greek</a:t>
            </a:r>
            <a:r>
              <a:rPr lang="en-US" sz="1200" b="0" i="0" kern="1200" baseline="0" dirty="0">
                <a:solidFill>
                  <a:schemeClr val="tx1"/>
                </a:solidFill>
                <a:effectLst/>
                <a:latin typeface="+mn-lt"/>
                <a:ea typeface="+mn-ea"/>
                <a:cs typeface="+mn-cs"/>
              </a:rPr>
              <a:t> god of healing</a:t>
            </a:r>
            <a:r>
              <a:rPr lang="en-US" sz="1200" b="0" i="0" kern="1200" dirty="0">
                <a:solidFill>
                  <a:schemeClr val="tx1"/>
                </a:solidFill>
                <a:effectLst/>
                <a:latin typeface="+mn-lt"/>
                <a:ea typeface="+mn-ea"/>
                <a:cs typeface="+mn-cs"/>
              </a:rPr>
              <a:t>. The</a:t>
            </a:r>
            <a:r>
              <a:rPr lang="en-US" sz="1200" b="0" i="0" kern="1200" baseline="0" dirty="0">
                <a:solidFill>
                  <a:schemeClr val="tx1"/>
                </a:solidFill>
                <a:effectLst/>
                <a:latin typeface="+mn-lt"/>
                <a:ea typeface="+mn-ea"/>
                <a:cs typeface="+mn-cs"/>
              </a:rPr>
              <a:t> first line and beginning of the second on this inscription read</a:t>
            </a:r>
            <a:r>
              <a:rPr lang="en-US" sz="1200" b="0" i="0" kern="1200" dirty="0">
                <a:solidFill>
                  <a:schemeClr val="tx1"/>
                </a:solidFill>
                <a:effectLst/>
                <a:latin typeface="+mn-lt"/>
                <a:ea typeface="+mn-ea"/>
                <a:cs typeface="+mn-cs"/>
              </a:rPr>
              <a:t> “to Asclepius, savior .</a:t>
            </a:r>
            <a:r>
              <a:rPr lang="en-US" sz="1200" b="0" i="0" kern="1200" baseline="0" dirty="0">
                <a:solidFill>
                  <a:schemeClr val="tx1"/>
                </a:solidFill>
                <a:effectLst/>
                <a:latin typeface="+mn-lt"/>
                <a:ea typeface="+mn-ea"/>
                <a:cs typeface="+mn-cs"/>
              </a:rPr>
              <a:t> . . </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(Gk. </a:t>
            </a:r>
            <a:r>
              <a:rPr lang="el-GR" sz="1200" b="0" i="0" kern="1200" baseline="0" dirty="0">
                <a:solidFill>
                  <a:schemeClr val="tx1"/>
                </a:solidFill>
                <a:effectLst/>
                <a:latin typeface="+mn-lt"/>
                <a:ea typeface="+mn-ea"/>
                <a:cs typeface="+mn-cs"/>
              </a:rPr>
              <a:t>ΑΣΚΛΗΠΙΩ ΣΩΤΗΡΙ</a:t>
            </a:r>
            <a:r>
              <a:rPr lang="en-US" sz="1200" b="0" i="0" kern="1200" baseline="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dirty="0"/>
              <a:t>The Asclepium at ancient Pergamum was an</a:t>
            </a:r>
            <a:r>
              <a:rPr lang="en-US" baseline="0" dirty="0"/>
              <a:t> ancient pagan healing center; body parts were created to assist in healing rituals. This ear model pictured above is an example of the offerings presented for healing. </a:t>
            </a:r>
            <a:r>
              <a:rPr lang="en-US" dirty="0"/>
              <a:t>This artifact was photographed at the Bergama Museum in Turkey. The next slide highlights the word “savior.”</a:t>
            </a:r>
          </a:p>
          <a:p>
            <a:endParaRPr lang="en-US" dirty="0"/>
          </a:p>
          <a:p>
            <a:r>
              <a:rPr lang="en-US" dirty="0"/>
              <a:t>tb041505896</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217381649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title “savior” (Gk. </a:t>
            </a:r>
            <a:r>
              <a:rPr lang="en-US" i="1" dirty="0" err="1"/>
              <a:t>sōtēr</a:t>
            </a:r>
            <a:r>
              <a:rPr lang="en-US" dirty="0"/>
              <a:t>, </a:t>
            </a:r>
            <a:r>
              <a:rPr lang="el-GR" sz="1200" kern="1200" dirty="0">
                <a:solidFill>
                  <a:schemeClr val="tx1"/>
                </a:solidFill>
                <a:effectLst/>
                <a:latin typeface="+mn-lt"/>
                <a:ea typeface="+mn-ea"/>
                <a:cs typeface="+mn-cs"/>
              </a:rPr>
              <a:t>σωτήρ</a:t>
            </a:r>
            <a:r>
              <a:rPr lang="en-US" dirty="0"/>
              <a:t>) was also given to </a:t>
            </a:r>
            <a:r>
              <a:rPr lang="en-US" sz="1200" b="0" i="0" kern="1200" dirty="0">
                <a:solidFill>
                  <a:schemeClr val="tx1"/>
                </a:solidFill>
                <a:effectLst/>
                <a:latin typeface="+mn-lt"/>
                <a:ea typeface="+mn-ea"/>
                <a:cs typeface="+mn-cs"/>
              </a:rPr>
              <a:t>Asclepius, the Greek</a:t>
            </a:r>
            <a:r>
              <a:rPr lang="en-US" sz="1200" b="0" i="0" kern="1200" baseline="0" dirty="0">
                <a:solidFill>
                  <a:schemeClr val="tx1"/>
                </a:solidFill>
                <a:effectLst/>
                <a:latin typeface="+mn-lt"/>
                <a:ea typeface="+mn-ea"/>
                <a:cs typeface="+mn-cs"/>
              </a:rPr>
              <a:t> god of healing</a:t>
            </a:r>
            <a:r>
              <a:rPr lang="en-US" sz="1200" b="0" i="0" kern="1200" dirty="0">
                <a:solidFill>
                  <a:schemeClr val="tx1"/>
                </a:solidFill>
                <a:effectLst/>
                <a:latin typeface="+mn-lt"/>
                <a:ea typeface="+mn-ea"/>
                <a:cs typeface="+mn-cs"/>
              </a:rPr>
              <a:t>. The</a:t>
            </a:r>
            <a:r>
              <a:rPr lang="en-US" sz="1200" b="0" i="0" kern="1200" baseline="0" dirty="0">
                <a:solidFill>
                  <a:schemeClr val="tx1"/>
                </a:solidFill>
                <a:effectLst/>
                <a:latin typeface="+mn-lt"/>
                <a:ea typeface="+mn-ea"/>
                <a:cs typeface="+mn-cs"/>
              </a:rPr>
              <a:t> first line and beginning of the second on this inscription read</a:t>
            </a:r>
            <a:r>
              <a:rPr lang="en-US" sz="1200" b="0" i="0" kern="1200" dirty="0">
                <a:solidFill>
                  <a:schemeClr val="tx1"/>
                </a:solidFill>
                <a:effectLst/>
                <a:latin typeface="+mn-lt"/>
                <a:ea typeface="+mn-ea"/>
                <a:cs typeface="+mn-cs"/>
              </a:rPr>
              <a:t> “to Asclepius, savior .</a:t>
            </a:r>
            <a:r>
              <a:rPr lang="en-US" sz="1200" b="0" i="0" kern="1200" baseline="0" dirty="0">
                <a:solidFill>
                  <a:schemeClr val="tx1"/>
                </a:solidFill>
                <a:effectLst/>
                <a:latin typeface="+mn-lt"/>
                <a:ea typeface="+mn-ea"/>
                <a:cs typeface="+mn-cs"/>
              </a:rPr>
              <a:t> . . </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(Gk. </a:t>
            </a:r>
            <a:r>
              <a:rPr lang="el-GR" sz="1200" b="0" i="0" kern="1200" baseline="0" dirty="0">
                <a:solidFill>
                  <a:schemeClr val="tx1"/>
                </a:solidFill>
                <a:effectLst/>
                <a:latin typeface="+mn-lt"/>
                <a:ea typeface="+mn-ea"/>
                <a:cs typeface="+mn-cs"/>
              </a:rPr>
              <a:t>ΑΣΚΛΗΠΙΩ ΣΩΤΗΡΙ</a:t>
            </a:r>
            <a:r>
              <a:rPr lang="en-US" sz="1200" b="0" i="0" kern="1200" baseline="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dirty="0"/>
              <a:t>The Asclepium at ancient Pergamum was an</a:t>
            </a:r>
            <a:r>
              <a:rPr lang="en-US" baseline="0" dirty="0"/>
              <a:t> ancient pagan healing center; body parts were created to assist in healing rituals. This ear model pictured above is an example of the offerings presented for healing. </a:t>
            </a:r>
            <a:r>
              <a:rPr lang="en-US" dirty="0"/>
              <a:t>This artifact was photographed at the Bergama Museum in Turkey. </a:t>
            </a:r>
          </a:p>
          <a:p>
            <a:endParaRPr lang="en-US" dirty="0"/>
          </a:p>
          <a:p>
            <a:r>
              <a:rPr lang="en-US" dirty="0"/>
              <a:t>tb041505896h</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59918518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title ”lord” (Gk. </a:t>
            </a:r>
            <a:r>
              <a:rPr lang="en-US" sz="1200" i="1" kern="1200" dirty="0" err="1">
                <a:solidFill>
                  <a:schemeClr val="tx1"/>
                </a:solidFill>
                <a:effectLst/>
                <a:latin typeface="+mn-lt"/>
                <a:ea typeface="+mn-ea"/>
                <a:cs typeface="+mn-cs"/>
              </a:rPr>
              <a:t>kurios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κύριος</a:t>
            </a:r>
            <a:r>
              <a:rPr lang="en-US" dirty="0"/>
              <a:t>) was sometimes applied to Roman rulers. This inscription mentions Nero as the “Caesar of god” and Trajan as the “Lord of the land and sea.” The phrase “land and sea” is also a merism for totality (cf. John 1:9). Nero became emperor</a:t>
            </a:r>
            <a:r>
              <a:rPr lang="en-US" baseline="0" dirty="0"/>
              <a:t> of Rome around AD 54 and </a:t>
            </a:r>
            <a:r>
              <a:rPr lang="en-US" dirty="0"/>
              <a:t>Trajan was born around AD 53, close to when Paul would have written this letter. Trajan reigned as Roman emperor from AD 98 to 117. This inscription was photographed at Pergamum in western Turkey. See the next slide for a close-up and highlights.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tb010417516h</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5892150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Greek words highlighte</a:t>
            </a:r>
            <a:r>
              <a:rPr lang="en-US" baseline="0" dirty="0"/>
              <a:t>d in blue on this inscription read “Nero . . . Caesar of God” (Gk. </a:t>
            </a:r>
            <a:r>
              <a:rPr lang="el-GR" baseline="0" dirty="0"/>
              <a:t>ΝΕΡΟΥ ΚΑΙΣΑΡΑ ΘΕΟΥ</a:t>
            </a:r>
            <a:r>
              <a:rPr lang="en-US" baseline="0" dirty="0"/>
              <a:t>). The words highlighted in yellow read “Trajan . . . Lord of the land and the sea” (Gk. </a:t>
            </a:r>
            <a:r>
              <a:rPr lang="el-GR" baseline="0" dirty="0"/>
              <a:t>ΤΡΑΙΑΝ . . . ΤΟΝ ΓΗΣ ΚΑΙ ΘΑΛΑΣΣ</a:t>
            </a:r>
            <a:r>
              <a:rPr lang="en-US" baseline="0" dirty="0"/>
              <a:t>[</a:t>
            </a:r>
            <a:r>
              <a:rPr lang="el-GR" baseline="0" dirty="0"/>
              <a:t>ΗΣ</a:t>
            </a:r>
            <a:r>
              <a:rPr lang="en-US" baseline="0" dirty="0"/>
              <a:t>] </a:t>
            </a:r>
            <a:r>
              <a:rPr lang="el-GR" baseline="0" dirty="0"/>
              <a:t>ΚΥΡΙΟΝ</a:t>
            </a:r>
            <a:r>
              <a:rPr lang="en-US" baseline="0" dirty="0"/>
              <a:t>). </a:t>
            </a:r>
            <a:r>
              <a:rPr lang="en-US" dirty="0"/>
              <a:t>This inscription was photographed</a:t>
            </a:r>
            <a:r>
              <a:rPr lang="en-US" baseline="0" dirty="0"/>
              <a:t> at </a:t>
            </a:r>
            <a:r>
              <a:rPr lang="en-US" dirty="0"/>
              <a:t>Pergamum in western Turkey.</a:t>
            </a:r>
          </a:p>
          <a:p>
            <a:endParaRPr lang="en-US" dirty="0"/>
          </a:p>
          <a:p>
            <a:r>
              <a:rPr lang="en-US" dirty="0"/>
              <a:t>tb010417518</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394990696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inscription pictured here comes from a Byzantine church </a:t>
            </a:r>
            <a:r>
              <a:rPr lang="en-US" baseline="0" dirty="0"/>
              <a:t>at Shiloh.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1" baseline="0" dirty="0"/>
              <a:t>Κ</a:t>
            </a:r>
            <a:r>
              <a:rPr lang="el-GR" baseline="0" dirty="0"/>
              <a:t>ΥΡΙ</a:t>
            </a:r>
            <a:r>
              <a:rPr lang="el-GR" b="1" baseline="0" dirty="0"/>
              <a:t>Ε</a:t>
            </a:r>
            <a:r>
              <a:rPr lang="el-GR" baseline="0" dirty="0"/>
              <a:t> </a:t>
            </a:r>
            <a:r>
              <a:rPr lang="en-US" baseline="0" dirty="0"/>
              <a:t>[</a:t>
            </a:r>
            <a:r>
              <a:rPr lang="en-US" i="1" baseline="0" dirty="0"/>
              <a:t>KURIE, </a:t>
            </a:r>
            <a:r>
              <a:rPr lang="en-US" i="0" baseline="0" dirty="0"/>
              <a:t>“Lord</a:t>
            </a:r>
            <a:r>
              <a:rPr lang="en-US" baseline="0" dirty="0"/>
              <a:t>”],</a:t>
            </a:r>
            <a:r>
              <a:rPr lang="el-GR" baseline="0" dirty="0"/>
              <a:t> ΙΥ</a:t>
            </a:r>
            <a:r>
              <a:rPr lang="en-US" baseline="0" dirty="0"/>
              <a:t> = </a:t>
            </a:r>
            <a:r>
              <a:rPr lang="el-GR" b="1" baseline="0" dirty="0"/>
              <a:t>Ι</a:t>
            </a:r>
            <a:r>
              <a:rPr lang="el-GR" baseline="0" dirty="0"/>
              <a:t>ΗΣΟ</a:t>
            </a:r>
            <a:r>
              <a:rPr lang="el-GR" b="1" baseline="0" dirty="0"/>
              <a:t>Υ</a:t>
            </a:r>
            <a:r>
              <a:rPr lang="el-GR" baseline="0" dirty="0"/>
              <a:t> </a:t>
            </a:r>
            <a:r>
              <a:rPr lang="en-US" baseline="0" dirty="0"/>
              <a:t>[</a:t>
            </a:r>
            <a:r>
              <a:rPr lang="en-US" i="1" baseline="0" dirty="0"/>
              <a:t>IESOU, “</a:t>
            </a:r>
            <a:r>
              <a:rPr lang="en-US" i="0" baseline="0" dirty="0"/>
              <a:t>Jesus</a:t>
            </a:r>
            <a:r>
              <a:rPr lang="en-US" baseline="0" dirty="0"/>
              <a:t>”], and </a:t>
            </a:r>
            <a:r>
              <a:rPr lang="el-GR" baseline="0" dirty="0"/>
              <a:t>ΧΕ</a:t>
            </a:r>
            <a:r>
              <a:rPr lang="en-US" baseline="0" dirty="0"/>
              <a:t> = </a:t>
            </a:r>
            <a:r>
              <a:rPr lang="el-GR" b="1" baseline="0" dirty="0"/>
              <a:t>Χ</a:t>
            </a:r>
            <a:r>
              <a:rPr lang="el-GR" baseline="0" dirty="0"/>
              <a:t>ΡΙΣΤ</a:t>
            </a:r>
            <a:r>
              <a:rPr lang="el-GR" b="1" baseline="0" dirty="0"/>
              <a:t>Ε</a:t>
            </a:r>
            <a:r>
              <a:rPr lang="el-GR" baseline="0" dirty="0"/>
              <a:t> </a:t>
            </a:r>
            <a:r>
              <a:rPr lang="en-US" baseline="0" dirty="0"/>
              <a:t>[</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a:t>nomina sacra</a:t>
            </a:r>
            <a:r>
              <a:rPr lang="en-US" baseline="0" dirty="0"/>
              <a:t>). This mosaic was photographed at the Good Samaritan Museum </a:t>
            </a:r>
            <a:r>
              <a:rPr lang="en-US" dirty="0"/>
              <a:t>along the Jerusalem-Jericho road.</a:t>
            </a:r>
            <a:r>
              <a:rPr lang="en-US" baseline="0" dirty="0"/>
              <a:t> See the next slide for highlights.</a:t>
            </a:r>
            <a:endParaRPr lang="en-US" dirty="0"/>
          </a:p>
          <a:p>
            <a:endParaRPr lang="en-US" dirty="0"/>
          </a:p>
          <a:p>
            <a:r>
              <a:rPr lang="en-US" dirty="0"/>
              <a:t>tb053116666h</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1237336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be called a “dog” was an insult in Paul’s day (e.g., Matt 7:6; Rev 22:15; cf. 2 Sam 3:8; 16:9; </a:t>
            </a:r>
            <a:r>
              <a:rPr lang="en-US" dirty="0" err="1"/>
              <a:t>Pss</a:t>
            </a:r>
            <a:r>
              <a:rPr lang="en-US" dirty="0"/>
              <a:t> 22:16, 20; 59:6, 14; Prov 26:11). The term “dog” was also used for self-deprecation (e.g., 2 Sam 9:8). It was used among Jews to refer to Gentiles as outside the covenant community (e.g., Matt 15:21-28). This may have drawn upon the fact that dogs ate “unclean” food (e.g., </a:t>
            </a:r>
            <a:r>
              <a:rPr lang="en-US" dirty="0" err="1"/>
              <a:t>Prov</a:t>
            </a:r>
            <a:r>
              <a:rPr lang="en-US" dirty="0"/>
              <a:t> 26:11). In light of Philippians 3:3, this seems to be precisely how Paul intended it to be taken when he called the Judaizers “dogs.” It was the Judaizers themselves who were outside of God’s covenant people since, in seeking to establish their own righteousness on the basis of works, they rejected Christ’s righteousness. </a:t>
            </a:r>
          </a:p>
          <a:p>
            <a:endParaRPr lang="en-US" dirty="0"/>
          </a:p>
          <a:p>
            <a:r>
              <a:rPr lang="en-US" dirty="0"/>
              <a:t>The Molossian hound is an ancient breed</a:t>
            </a:r>
            <a:r>
              <a:rPr lang="en-US" baseline="0" dirty="0"/>
              <a:t> that dates as far back as 700 BC. They are thought to have originated in Epirus </a:t>
            </a:r>
            <a:r>
              <a:rPr lang="en-US" dirty="0"/>
              <a:t>(part of modern Albania and Greece). </a:t>
            </a:r>
            <a:r>
              <a:rPr lang="en-US" baseline="0" dirty="0"/>
              <a:t>They were a large, mastiff-type dog that could weigh over 200 lbs (91 kg). The Romans trained Molossian dogs for battle, even attaching spikes and armor to them and arranging them in attack formations.</a:t>
            </a:r>
            <a:r>
              <a:rPr lang="en-US" dirty="0"/>
              <a:t> This sculpture is considered to be an imperial Roman copy of an original from the 3rd century BC. It was photographed at the Vatican Museums.</a:t>
            </a:r>
          </a:p>
          <a:p>
            <a:endParaRPr lang="en-US" dirty="0"/>
          </a:p>
          <a:p>
            <a:r>
              <a:rPr lang="en-US" dirty="0"/>
              <a:t>tb0512176089</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9749255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inscription pictured here comes from a Byzantine church </a:t>
            </a:r>
            <a:r>
              <a:rPr lang="en-US" baseline="0" dirty="0"/>
              <a:t>at Shiloh.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1" baseline="0" dirty="0"/>
              <a:t>Κ</a:t>
            </a:r>
            <a:r>
              <a:rPr lang="el-GR" baseline="0" dirty="0"/>
              <a:t>ΥΡΙ</a:t>
            </a:r>
            <a:r>
              <a:rPr lang="el-GR" b="1" baseline="0" dirty="0"/>
              <a:t>Ε</a:t>
            </a:r>
            <a:r>
              <a:rPr lang="el-GR" baseline="0" dirty="0"/>
              <a:t> </a:t>
            </a:r>
            <a:r>
              <a:rPr lang="en-US" baseline="0" dirty="0"/>
              <a:t>[</a:t>
            </a:r>
            <a:r>
              <a:rPr lang="en-US" i="1" baseline="0" dirty="0"/>
              <a:t>KURIE, </a:t>
            </a:r>
            <a:r>
              <a:rPr lang="en-US" i="0" baseline="0" dirty="0"/>
              <a:t>“Lord</a:t>
            </a:r>
            <a:r>
              <a:rPr lang="en-US" baseline="0" dirty="0"/>
              <a:t>”],</a:t>
            </a:r>
            <a:r>
              <a:rPr lang="el-GR" baseline="0" dirty="0"/>
              <a:t> ΙΥ</a:t>
            </a:r>
            <a:r>
              <a:rPr lang="en-US" baseline="0" dirty="0"/>
              <a:t> = </a:t>
            </a:r>
            <a:r>
              <a:rPr lang="el-GR" b="1" baseline="0" dirty="0"/>
              <a:t>Ι</a:t>
            </a:r>
            <a:r>
              <a:rPr lang="el-GR" baseline="0" dirty="0"/>
              <a:t>ΗΣΟ</a:t>
            </a:r>
            <a:r>
              <a:rPr lang="el-GR" b="1" baseline="0" dirty="0"/>
              <a:t>Υ</a:t>
            </a:r>
            <a:r>
              <a:rPr lang="el-GR" baseline="0" dirty="0"/>
              <a:t> </a:t>
            </a:r>
            <a:r>
              <a:rPr lang="en-US" baseline="0" dirty="0"/>
              <a:t>[</a:t>
            </a:r>
            <a:r>
              <a:rPr lang="en-US" i="1" baseline="0" dirty="0"/>
              <a:t>IESOU, “</a:t>
            </a:r>
            <a:r>
              <a:rPr lang="en-US" i="0" baseline="0" dirty="0"/>
              <a:t>Jesus</a:t>
            </a:r>
            <a:r>
              <a:rPr lang="en-US" baseline="0" dirty="0"/>
              <a:t>”], and </a:t>
            </a:r>
            <a:r>
              <a:rPr lang="el-GR" baseline="0" dirty="0"/>
              <a:t>ΧΕ</a:t>
            </a:r>
            <a:r>
              <a:rPr lang="en-US" baseline="0" dirty="0"/>
              <a:t> = </a:t>
            </a:r>
            <a:r>
              <a:rPr lang="el-GR" b="1" baseline="0" dirty="0"/>
              <a:t>Χ</a:t>
            </a:r>
            <a:r>
              <a:rPr lang="el-GR" baseline="0" dirty="0"/>
              <a:t>ΡΙΣΤ</a:t>
            </a:r>
            <a:r>
              <a:rPr lang="el-GR" b="1" baseline="0" dirty="0"/>
              <a:t>Ε</a:t>
            </a:r>
            <a:r>
              <a:rPr lang="el-GR" baseline="0" dirty="0"/>
              <a:t> </a:t>
            </a:r>
            <a:r>
              <a:rPr lang="en-US" baseline="0" dirty="0"/>
              <a:t>[</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a:t>nomina sacra</a:t>
            </a:r>
            <a:r>
              <a:rPr lang="en-US" baseline="0" dirty="0"/>
              <a:t>). This mosaic was photographed at the Good Samaritan Museum </a:t>
            </a:r>
            <a:r>
              <a:rPr lang="en-US" dirty="0"/>
              <a:t>along the Jerusalem-Jericho road.</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tb053116666h</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95502186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a:t>
            </a:r>
            <a:r>
              <a:rPr lang="en-US" dirty="0" err="1"/>
              <a:t>Deësis</a:t>
            </a:r>
            <a:r>
              <a:rPr lang="en-US" dirty="0"/>
              <a:t> mosaic (Gk.</a:t>
            </a:r>
            <a:r>
              <a:rPr lang="en-US" baseline="0" dirty="0"/>
              <a:t> </a:t>
            </a:r>
            <a:r>
              <a:rPr lang="en-US" dirty="0" err="1"/>
              <a:t>Δέησις</a:t>
            </a:r>
            <a:r>
              <a:rPr lang="en-US" dirty="0"/>
              <a:t>, "Entreaty") includes a portrait</a:t>
            </a:r>
            <a:r>
              <a:rPr lang="en-US" baseline="0" dirty="0"/>
              <a:t> of Jesus Christ and the abbreviated form of his name (Gk. </a:t>
            </a:r>
            <a:r>
              <a:rPr lang="el-GR" b="1" baseline="0" dirty="0"/>
              <a:t>Ι</a:t>
            </a:r>
            <a:r>
              <a:rPr lang="en-US" baseline="0" dirty="0"/>
              <a:t>[</a:t>
            </a:r>
            <a:r>
              <a:rPr lang="el-GR" baseline="0" dirty="0"/>
              <a:t>ΗΣΟΥ</a:t>
            </a:r>
            <a:r>
              <a:rPr lang="en-US" baseline="0" dirty="0"/>
              <a:t>]</a:t>
            </a:r>
            <a:r>
              <a:rPr lang="el-GR" b="1" baseline="0" dirty="0"/>
              <a:t>Σ</a:t>
            </a:r>
            <a:r>
              <a:rPr lang="en-US" b="1" baseline="0" dirty="0"/>
              <a:t> </a:t>
            </a:r>
            <a:r>
              <a:rPr lang="el-GR" b="1" baseline="0" dirty="0"/>
              <a:t>Χ</a:t>
            </a:r>
            <a:r>
              <a:rPr lang="en-US" baseline="0" dirty="0"/>
              <a:t>[</a:t>
            </a:r>
            <a:r>
              <a:rPr lang="el-GR" baseline="0" dirty="0"/>
              <a:t>ΡΙΣΤΟ</a:t>
            </a:r>
            <a:r>
              <a:rPr lang="en-US" baseline="0" dirty="0"/>
              <a:t>]</a:t>
            </a:r>
            <a:r>
              <a:rPr lang="el-GR" b="1" baseline="0" dirty="0"/>
              <a:t>Σ</a:t>
            </a:r>
            <a:r>
              <a:rPr lang="en-US" baseline="0" dirty="0"/>
              <a:t>)</a:t>
            </a:r>
            <a:r>
              <a:rPr lang="el-GR" baseline="0" dirty="0"/>
              <a:t>. </a:t>
            </a:r>
            <a:r>
              <a:rPr lang="en-US" baseline="0" dirty="0"/>
              <a:t>The mosaic </a:t>
            </a:r>
            <a:r>
              <a:rPr lang="en-US" dirty="0"/>
              <a:t>probably dates to AD 1261. It was commissioned to mark the end of 57 years of Roman Catholic use of the church and its return to the Orthodox church. It is widely considered the finest in the </a:t>
            </a:r>
            <a:r>
              <a:rPr lang="en-US" dirty="0" err="1"/>
              <a:t>Hagia</a:t>
            </a:r>
            <a:r>
              <a:rPr lang="en-US" dirty="0"/>
              <a:t> Sophia because of the softness of the features, the humane expressions, and the tones of the mosaic. The background tesserae are made of glass backed with gold foil. This image comes from </a:t>
            </a:r>
            <a:r>
              <a:rPr lang="en-US" dirty="0" err="1"/>
              <a:t>Myrabella</a:t>
            </a:r>
            <a:r>
              <a:rPr lang="en-US" dirty="0"/>
              <a:t> and is licensed under CC BY-SA 3.0, via Wikimedia Commons: https://commons.wikimedia.org/wiki/File:Christ_Pantocrator_Deesis_mosaic_Hagia_Sophia.jpg.</a:t>
            </a:r>
          </a:p>
          <a:p>
            <a:endParaRPr lang="en-US" dirty="0"/>
          </a:p>
          <a:p>
            <a:r>
              <a:rPr lang="en-US" dirty="0"/>
              <a:t>wiki110820122430899h</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402968988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t>
            </a:r>
            <a:r>
              <a:rPr lang="en-US" dirty="0" err="1"/>
              <a:t>photochrom</a:t>
            </a:r>
            <a:r>
              <a:rPr lang="en-US" dirty="0"/>
              <a:t> image was taken in the 1890s.</a:t>
            </a:r>
          </a:p>
          <a:p>
            <a:endParaRPr lang="en-US" dirty="0"/>
          </a:p>
          <a:p>
            <a:r>
              <a:rPr lang="en-US" dirty="0"/>
              <a:t>pcm02756h</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231168662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idea of complete subjection was depicted in the ancient world with scenes of enemies being under the foot. </a:t>
            </a:r>
            <a:r>
              <a:rPr lang="en-US" baseline="0" dirty="0"/>
              <a:t>Such imagery can be found as early as the 8th century BC in Assyrian art</a:t>
            </a:r>
            <a:r>
              <a:rPr lang="en-US" dirty="0"/>
              <a:t>.</a:t>
            </a:r>
            <a:r>
              <a:rPr lang="en-US" baseline="0" dirty="0"/>
              <a:t> The same imagery was used by Greco-Roman artists to depict complete conquest, as with the image shown here. </a:t>
            </a:r>
            <a:r>
              <a:rPr lang="en-US" dirty="0"/>
              <a:t>This marble statue was photographed at the Getty Villa in southern California.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tb082214304</a:t>
            </a: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231201546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Ardashir</a:t>
            </a:r>
            <a:r>
              <a:rPr lang="en-US" dirty="0"/>
              <a:t> I was the founder of the Sassanian Empire. In this relief, which represents his investiture as king, enemies lie beneath the hooves of his horses.</a:t>
            </a:r>
          </a:p>
          <a:p>
            <a:endParaRPr lang="en-US" dirty="0"/>
          </a:p>
          <a:p>
            <a:r>
              <a:rPr lang="en-US" dirty="0"/>
              <a:t>tb0506181654</a:t>
            </a: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267239854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ancient Egyptians</a:t>
            </a:r>
            <a:r>
              <a:rPr lang="en-US" baseline="0" dirty="0"/>
              <a:t> often portrayed bound enemies beneath the feet of a statue, symbolizing their complete subjection. In this case there are four enemies portrayed on the pedestal; all four have their arms bound at the elbows, either behind the back or in front. The fact that this scene is shown beneath the feet of the statue is not accidental. This statue was photographed at the Mortuary Temple of Ramses III at Medinet Habu.</a:t>
            </a:r>
            <a:endParaRPr lang="en-US" dirty="0"/>
          </a:p>
          <a:p>
            <a:endParaRPr lang="en-US" dirty="0"/>
          </a:p>
          <a:p>
            <a:r>
              <a:rPr lang="en-US" dirty="0"/>
              <a:t>adr1603143154</a:t>
            </a:r>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129584940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line of Asiatic captives is also portrayed on the pedestal base of the statue,</a:t>
            </a:r>
            <a:r>
              <a:rPr lang="en-US" baseline="0" dirty="0"/>
              <a:t> beneath the feet.</a:t>
            </a:r>
            <a:endParaRPr lang="en-US" dirty="0"/>
          </a:p>
          <a:p>
            <a:endParaRPr lang="en-US" dirty="0"/>
          </a:p>
          <a:p>
            <a:r>
              <a:rPr lang="en-US" dirty="0"/>
              <a:t>adr1603215732</a:t>
            </a:r>
          </a:p>
        </p:txBody>
      </p:sp>
      <p:sp>
        <p:nvSpPr>
          <p:cNvPr id="4" name="Slide Number Placeholder 3"/>
          <p:cNvSpPr>
            <a:spLocks noGrp="1"/>
          </p:cNvSpPr>
          <p:nvPr>
            <p:ph type="sldNum" sz="quarter" idx="10"/>
          </p:nvPr>
        </p:nvSpPr>
        <p:spPr/>
        <p:txBody>
          <a:bodyPr/>
          <a:lstStyle/>
          <a:p>
            <a:fld id="{4E4946A3-FD68-4E77-9DEF-1E7536A4AD96}" type="slidenum">
              <a:rPr lang="en-US" smtClean="0"/>
              <a:t>146</a:t>
            </a:fld>
            <a:endParaRPr lang="en-US"/>
          </a:p>
        </p:txBody>
      </p:sp>
    </p:spTree>
    <p:extLst>
      <p:ext uri="{BB962C8B-B14F-4D97-AF65-F5344CB8AC3E}">
        <p14:creationId xmlns:p14="http://schemas.microsoft.com/office/powerpoint/2010/main" val="234269775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Egyptians incorporated this kind of imagery into their thrones. The footstool pictured here portrays captives with reversed bows. See the next slide for a close-up. This throne and footstool were photographed at the Egyptian Museum in Cairo.</a:t>
            </a:r>
          </a:p>
          <a:p>
            <a:endParaRPr lang="en-US" dirty="0"/>
          </a:p>
          <a:p>
            <a:r>
              <a:rPr lang="en-US" dirty="0"/>
              <a:t>adr1603194546</a:t>
            </a:r>
          </a:p>
        </p:txBody>
      </p:sp>
      <p:sp>
        <p:nvSpPr>
          <p:cNvPr id="4" name="Slide Number Placeholder 3"/>
          <p:cNvSpPr>
            <a:spLocks noGrp="1"/>
          </p:cNvSpPr>
          <p:nvPr>
            <p:ph type="sldNum" sz="quarter" idx="10"/>
          </p:nvPr>
        </p:nvSpPr>
        <p:spPr/>
        <p:txBody>
          <a:bodyPr/>
          <a:lstStyle/>
          <a:p>
            <a:fld id="{4E4946A3-FD68-4E77-9DEF-1E7536A4AD96}" type="slidenum">
              <a:rPr lang="en-US" smtClean="0"/>
              <a:t>147</a:t>
            </a:fld>
            <a:endParaRPr lang="en-US"/>
          </a:p>
        </p:txBody>
      </p:sp>
    </p:spTree>
    <p:extLst>
      <p:ext uri="{BB962C8B-B14F-4D97-AF65-F5344CB8AC3E}">
        <p14:creationId xmlns:p14="http://schemas.microsoft.com/office/powerpoint/2010/main" val="358154591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Each enemy depicted on this footstool has his arms</a:t>
            </a:r>
            <a:r>
              <a:rPr lang="en-US" baseline="0" dirty="0"/>
              <a:t> bound behind his back at the elbow, in addition to a cord around his neck. </a:t>
            </a:r>
            <a:r>
              <a:rPr lang="en-US" dirty="0"/>
              <a:t>This</a:t>
            </a:r>
            <a:r>
              <a:rPr lang="en-US" baseline="0" dirty="0"/>
              <a:t> footstool was photographed at the Egyptian Museum in Cairo.</a:t>
            </a:r>
            <a:endParaRPr lang="en-US" dirty="0"/>
          </a:p>
          <a:p>
            <a:endParaRPr lang="en-US" dirty="0"/>
          </a:p>
          <a:p>
            <a:r>
              <a:rPr lang="en-US" dirty="0"/>
              <a:t>adr1603194531</a:t>
            </a:r>
          </a:p>
        </p:txBody>
      </p:sp>
      <p:sp>
        <p:nvSpPr>
          <p:cNvPr id="4" name="Slide Number Placeholder 3"/>
          <p:cNvSpPr>
            <a:spLocks noGrp="1"/>
          </p:cNvSpPr>
          <p:nvPr>
            <p:ph type="sldNum" sz="quarter" idx="10"/>
          </p:nvPr>
        </p:nvSpPr>
        <p:spPr/>
        <p:txBody>
          <a:bodyPr/>
          <a:lstStyle/>
          <a:p>
            <a:fld id="{4E4946A3-FD68-4E77-9DEF-1E7536A4AD96}" type="slidenum">
              <a:rPr lang="en-US" smtClean="0"/>
              <a:t>148</a:t>
            </a:fld>
            <a:endParaRPr lang="en-US"/>
          </a:p>
        </p:txBody>
      </p:sp>
    </p:spTree>
    <p:extLst>
      <p:ext uri="{BB962C8B-B14F-4D97-AF65-F5344CB8AC3E}">
        <p14:creationId xmlns:p14="http://schemas.microsoft.com/office/powerpoint/2010/main" val="2731270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Ancient portrayals of dogs in Paul’s day often depict them as vicious animals. Only a few years after Paul wrote this letter, Tacitus described persecutions of Christians where Nero had them sewn</a:t>
            </a:r>
            <a:r>
              <a:rPr lang="en-US" baseline="0" dirty="0"/>
              <a:t> </a:t>
            </a:r>
            <a:r>
              <a:rPr lang="en-US" dirty="0"/>
              <a:t>into animal skins and then released dogs to tear them in pieces (Tacitus, </a:t>
            </a:r>
            <a:r>
              <a:rPr lang="en-US" i="1" dirty="0"/>
              <a:t>Annals</a:t>
            </a:r>
            <a:r>
              <a:rPr lang="en-US" i="0" dirty="0"/>
              <a:t>, 15.44)</a:t>
            </a:r>
            <a:r>
              <a:rPr lang="en-US" dirty="0"/>
              <a:t>. This sculpture of two dogs attacking a wild boar was photographed at the Naples Archaeological Museum.</a:t>
            </a:r>
          </a:p>
          <a:p>
            <a:endParaRPr lang="en-US" dirty="0"/>
          </a:p>
          <a:p>
            <a:r>
              <a:rPr lang="en-US" dirty="0"/>
              <a:t>tb111705708</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66126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mosaic floor</a:t>
            </a:r>
            <a:r>
              <a:rPr lang="en-US" baseline="0" dirty="0"/>
              <a:t> at Pompeii is accompanied by the warning, “Beware of the dog!” (Lat. CAVE CANEM). This house, like the rest of Pompeii, was buried in the ash-fall that followed the eruption of Mount Vesuvius in AD 79.</a:t>
            </a:r>
            <a:endParaRPr lang="en-US" dirty="0"/>
          </a:p>
          <a:p>
            <a:endParaRPr lang="en-US" dirty="0"/>
          </a:p>
          <a:p>
            <a:r>
              <a:rPr lang="en-US" dirty="0"/>
              <a:t>wk022703818r</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429189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this mosaic from Pompeii, the use of a leash and collar on a dog in front of a door shows that it is a domesticated</a:t>
            </a:r>
            <a:r>
              <a:rPr lang="en-US" baseline="0" dirty="0"/>
              <a:t> animal, although it is probably also intended to warn visitors that it is a guard dog</a:t>
            </a:r>
            <a:r>
              <a:rPr lang="en-US" dirty="0"/>
              <a:t>.</a:t>
            </a:r>
          </a:p>
          <a:p>
            <a:endParaRPr lang="en-US" dirty="0"/>
          </a:p>
          <a:p>
            <a:r>
              <a:rPr lang="en-US" dirty="0"/>
              <a:t>tb0516172121</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360032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Although ancient portrayals of dogs sometimes show</a:t>
            </a:r>
            <a:r>
              <a:rPr lang="en-US" baseline="0" dirty="0"/>
              <a:t> them as beloved pets, they were known as effective hunters. Perhaps Paul had this characteristic in mind when he gave his warning. This </a:t>
            </a:r>
            <a:r>
              <a:rPr lang="en-US" i="1" baseline="0" dirty="0" err="1"/>
              <a:t>olpe</a:t>
            </a:r>
            <a:r>
              <a:rPr lang="en-US" baseline="0" dirty="0"/>
              <a:t> (a wine container) depicts a hunter carrying a hare and a canine (perhaps a fox) on a pole. His hunting dog, which may well have caught and killed both, is beside him. </a:t>
            </a:r>
            <a:r>
              <a:rPr lang="en-US" dirty="0"/>
              <a:t>This vessel was made in Athens but was discovered</a:t>
            </a:r>
            <a:r>
              <a:rPr lang="en-US" baseline="0" dirty="0"/>
              <a:t> on the island of Rhodes. It was photographed at the British Museum. </a:t>
            </a:r>
            <a:r>
              <a:rPr lang="en-US" dirty="0"/>
              <a:t>This image comes from </a:t>
            </a:r>
            <a:r>
              <a:rPr lang="en-US" dirty="0" err="1"/>
              <a:t>Dorieo</a:t>
            </a:r>
            <a:r>
              <a:rPr lang="en-US" dirty="0"/>
              <a:t> and is licensed under CC BY-SA 2.0, via Wikimedia Commons: https://commons.wikimedia.org/wiki/File:Black_Figured_Olpe_depicting_the_return_of_a_hunter_and_his_dog.jpg.</a:t>
            </a:r>
          </a:p>
          <a:p>
            <a:endParaRPr lang="en-US" dirty="0"/>
          </a:p>
          <a:p>
            <a:r>
              <a:rPr lang="en-US" dirty="0"/>
              <a:t>wiki1867050638135268h</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974056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sculpture</a:t>
            </a:r>
            <a:r>
              <a:rPr lang="en-US" baseline="0" dirty="0"/>
              <a:t> of a man and his horse also includes a pair of hunting dogs</a:t>
            </a:r>
            <a:r>
              <a:rPr lang="en-US" dirty="0"/>
              <a:t>. It was photographed at the Aphrodisias Museum in Turkey.</a:t>
            </a:r>
          </a:p>
          <a:p>
            <a:endParaRPr lang="en-US" dirty="0"/>
          </a:p>
          <a:p>
            <a:r>
              <a:rPr lang="en-US" dirty="0"/>
              <a:t>shs031215298h</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053261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The next slide includes highlights</a:t>
            </a:r>
            <a:r>
              <a:rPr lang="en-US" baseline="0" dirty="0"/>
              <a:t> for the inscription.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tb031114557c</a:t>
            </a:r>
          </a:p>
        </p:txBody>
      </p:sp>
    </p:spTree>
    <p:extLst>
      <p:ext uri="{BB962C8B-B14F-4D97-AF65-F5344CB8AC3E}">
        <p14:creationId xmlns:p14="http://schemas.microsoft.com/office/powerpoint/2010/main" val="1027772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 is from the palace of Ashurbanipal in Nineveh (North Palace, Room E, panel 13). It shows the ancient use of dogs for hunting in Mesopotamia. This was photographed at the British Museum.</a:t>
            </a:r>
          </a:p>
          <a:p>
            <a:endParaRPr lang="en-US" dirty="0"/>
          </a:p>
          <a:p>
            <a:r>
              <a:rPr lang="en-US" dirty="0"/>
              <a:t>cm170512490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689892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letter from Lachish illustrates the use of the designation “dog” as an insult among Israelites. The letter is from a subordinate to a superior named </a:t>
            </a:r>
            <a:r>
              <a:rPr lang="en-US" dirty="0" err="1"/>
              <a:t>Ya’ush</a:t>
            </a:r>
            <a:r>
              <a:rPr lang="en-US" dirty="0"/>
              <a:t>, apparently about a misunderstanding that the subordinate wanted to clear up. In the letter, the subordinate rhetorically asks, “Is your servant like a dog?” The word dog (Heb.</a:t>
            </a:r>
            <a:r>
              <a:rPr lang="en-US" i="1" dirty="0"/>
              <a:t> </a:t>
            </a:r>
            <a:r>
              <a:rPr lang="en-US" i="1" dirty="0" err="1"/>
              <a:t>keleb</a:t>
            </a:r>
            <a:r>
              <a:rPr lang="en-US" i="0" dirty="0"/>
              <a:t>, </a:t>
            </a:r>
            <a:r>
              <a:rPr lang="he-IL" sz="1200" kern="1200" dirty="0">
                <a:solidFill>
                  <a:schemeClr val="tx1"/>
                </a:solidFill>
                <a:effectLst/>
                <a:latin typeface="+mn-lt"/>
                <a:ea typeface="+mn-ea"/>
                <a:cs typeface="+mn-cs"/>
              </a:rPr>
              <a:t>כֶּלֶב</a:t>
            </a:r>
            <a:r>
              <a:rPr lang="en-US" i="0" dirty="0"/>
              <a:t>) is written in paleo-Hebrew script and is highlighted in red in the next slide.</a:t>
            </a:r>
            <a:endParaRPr lang="he-IL"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682704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letter from Lachish illustrates the use of the designation “dog” as an insult among Israelites. The letter is from a subordinate to a superior named </a:t>
            </a:r>
            <a:r>
              <a:rPr lang="en-US" dirty="0" err="1"/>
              <a:t>Ya’ush</a:t>
            </a:r>
            <a:r>
              <a:rPr lang="en-US" dirty="0"/>
              <a:t>, apparently about a misunderstanding that the subordinate wanted to clear up. In the letter, the subordinate rhetorically asks, “Is your servant like a dog?” The word dog (Heb.</a:t>
            </a:r>
            <a:r>
              <a:rPr lang="en-US" i="1" dirty="0"/>
              <a:t> </a:t>
            </a:r>
            <a:r>
              <a:rPr lang="en-US" i="1" dirty="0" err="1"/>
              <a:t>keleb</a:t>
            </a:r>
            <a:r>
              <a:rPr lang="en-US" i="0" dirty="0"/>
              <a:t>, </a:t>
            </a:r>
            <a:r>
              <a:rPr lang="he-IL" sz="1200" kern="1200" dirty="0">
                <a:solidFill>
                  <a:schemeClr val="tx1"/>
                </a:solidFill>
                <a:effectLst/>
                <a:latin typeface="+mn-lt"/>
                <a:ea typeface="+mn-ea"/>
                <a:cs typeface="+mn-cs"/>
              </a:rPr>
              <a:t>כֶּלֶב</a:t>
            </a:r>
            <a:r>
              <a:rPr lang="en-US" i="0" dirty="0"/>
              <a:t>) is written in paleo-Hebrew script and is highlighted in red. </a:t>
            </a:r>
            <a:r>
              <a:rPr lang="en-US" sz="1200" i="0" kern="1200" baseline="0" dirty="0">
                <a:solidFill>
                  <a:schemeClr val="tx1"/>
                </a:solidFill>
                <a:effectLst/>
                <a:latin typeface="+mn-lt"/>
                <a:ea typeface="+mn-ea"/>
                <a:cs typeface="+mn-cs"/>
              </a:rPr>
              <a:t>An editable version is included beneath the graphic for those who wish to modify it.</a:t>
            </a:r>
            <a:endParaRPr lang="he-IL"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004621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warns against “evildoers,” lit. “the ones who work evil” (Gk. </a:t>
            </a:r>
            <a:r>
              <a:rPr lang="en-US" i="1" dirty="0" err="1"/>
              <a:t>tous</a:t>
            </a:r>
            <a:r>
              <a:rPr lang="en-US" i="1" dirty="0"/>
              <a:t> </a:t>
            </a:r>
            <a:r>
              <a:rPr lang="en-US" i="1" dirty="0" err="1"/>
              <a:t>kakous</a:t>
            </a:r>
            <a:r>
              <a:rPr lang="en-US" i="1" dirty="0"/>
              <a:t> </a:t>
            </a:r>
            <a:r>
              <a:rPr lang="en-US" i="1" dirty="0" err="1"/>
              <a:t>ergatas</a:t>
            </a:r>
            <a:r>
              <a:rPr lang="en-US" dirty="0"/>
              <a:t>, </a:t>
            </a:r>
            <a:r>
              <a:rPr lang="el-GR" sz="1200" b="0" i="0" u="none" strike="noStrike" kern="1200" baseline="0" dirty="0">
                <a:solidFill>
                  <a:schemeClr val="tx1"/>
                </a:solidFill>
                <a:latin typeface="+mn-lt"/>
                <a:ea typeface="+mn-ea"/>
                <a:cs typeface="+mn-cs"/>
              </a:rPr>
              <a:t>τοὺς κακοὺς ἐργάτας</a:t>
            </a:r>
            <a:r>
              <a:rPr lang="en-US" sz="1200" b="0" i="0" u="none" strike="noStrike" kern="1200" baseline="0" dirty="0">
                <a:solidFill>
                  <a:schemeClr val="tx1"/>
                </a:solidFill>
                <a:latin typeface="+mn-lt"/>
                <a:ea typeface="+mn-ea"/>
                <a:cs typeface="+mn-cs"/>
              </a:rPr>
              <a:t>). This is a generic phrase that could encompass any of a variety of evil activities (cf. the list in Gal 5:19-21). This depiction from Paul’s time illustrates tragedy, symbolized by the expression on the grotesque theater mask, and duplicity or hypocrisy, symbolized by a young woman with a mask of an older bearded male. It is thought that the young woman represents </a:t>
            </a:r>
            <a:r>
              <a:rPr lang="en-US" dirty="0"/>
              <a:t>Melpomene, the Greek muse of Tragedy. This sculpture comes from Petra and was photographed at the Jordan Museum in Amman.</a:t>
            </a:r>
          </a:p>
          <a:p>
            <a:endParaRPr lang="en-US" dirty="0"/>
          </a:p>
          <a:p>
            <a:r>
              <a:rPr lang="en-US" dirty="0"/>
              <a:t>tb031115484rh</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53640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scene depicted on this amphora is related to the Trojan war. Diomedes and Odysseus stole into the camp of their supposed Thracian allies,</a:t>
            </a:r>
            <a:r>
              <a:rPr lang="en-US" baseline="0" dirty="0"/>
              <a:t> killed many of them in their sleep, and stole the magnificent horses of the Thracian king Rhesus. The stealth and treachery of this act would certainly be viewed by Paul as an example of doing evil. This amphora was photographed at the </a:t>
            </a:r>
            <a:r>
              <a:rPr lang="en-US" dirty="0" err="1"/>
              <a:t>Altes</a:t>
            </a:r>
            <a:r>
              <a:rPr lang="en-US" dirty="0"/>
              <a:t> Museum in Berlin. This image comes from Bibi Saint-Pol and is in the public domain, via Wikimedia Commons: https://commons.wikimedia.org/wiki/File:Rhesos_krater_Antikensammlung_Berlin_1984.39.jpg.</a:t>
            </a:r>
          </a:p>
          <a:p>
            <a:endParaRPr lang="en-US" dirty="0"/>
          </a:p>
          <a:p>
            <a:r>
              <a:rPr lang="en-US" dirty="0"/>
              <a:t>wiki0406200818571935257h</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459303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a:t>The usual word for “circumcision” is the Greek word </a:t>
            </a:r>
            <a:r>
              <a:rPr lang="en-US" i="1" baseline="0" dirty="0" err="1"/>
              <a:t>peritomē</a:t>
            </a:r>
            <a:r>
              <a:rPr lang="en-US" baseline="0" dirty="0"/>
              <a:t> (Gk. </a:t>
            </a:r>
            <a:r>
              <a:rPr lang="el-GR" sz="1200" b="0" i="0" u="none" strike="noStrike" kern="1200" baseline="0" dirty="0">
                <a:solidFill>
                  <a:schemeClr val="tx1"/>
                </a:solidFill>
                <a:latin typeface="+mn-lt"/>
                <a:ea typeface="+mn-ea"/>
                <a:cs typeface="+mn-cs"/>
              </a:rPr>
              <a:t>περιτομή</a:t>
            </a:r>
            <a:r>
              <a:rPr lang="en-US" baseline="0" dirty="0"/>
              <a:t>); Paul here uses a stronger word, </a:t>
            </a:r>
            <a:r>
              <a:rPr lang="en-US" i="1" baseline="0" dirty="0" err="1"/>
              <a:t>katatomē</a:t>
            </a:r>
            <a:r>
              <a:rPr lang="en-US" baseline="0" dirty="0"/>
              <a:t> (Gk. </a:t>
            </a:r>
            <a:r>
              <a:rPr lang="el-GR" sz="1200" b="0" i="0" u="none" strike="noStrike" kern="1200" baseline="0" dirty="0">
                <a:solidFill>
                  <a:schemeClr val="tx1"/>
                </a:solidFill>
                <a:latin typeface="+mn-lt"/>
                <a:ea typeface="+mn-ea"/>
                <a:cs typeface="+mn-cs"/>
              </a:rPr>
              <a:t>κατατομή</a:t>
            </a:r>
            <a:r>
              <a:rPr lang="en-US" sz="1200" b="0" i="0" u="none" strike="noStrike" kern="1200" baseline="0" dirty="0">
                <a:solidFill>
                  <a:schemeClr val="tx1"/>
                </a:solidFill>
                <a:latin typeface="+mn-lt"/>
                <a:ea typeface="+mn-ea"/>
                <a:cs typeface="+mn-cs"/>
              </a:rPr>
              <a:t>), a word that suggests cutting off or mutilation. Paul seems to deride the practice of circumcision with this word, implying that it has no use or significance beyond that which is purely physical </a:t>
            </a:r>
            <a:r>
              <a:rPr lang="en-US" dirty="0"/>
              <a:t>(cf. Acts 15:1; Gal 2:12; 6:13-16). </a:t>
            </a:r>
          </a:p>
          <a:p>
            <a:endParaRPr lang="en-US" dirty="0"/>
          </a:p>
          <a:p>
            <a:r>
              <a:rPr lang="en-US" dirty="0"/>
              <a:t>Circumcision</a:t>
            </a:r>
            <a:r>
              <a:rPr lang="en-US" baseline="0" dirty="0"/>
              <a:t> was not a uniquely Jewish custom; this relief from Egypt demonstrates the practice of circumcision in that country even before the time of Abraham. Of course, such circumcision was not related to faith or the Abrahamic Covenant and was therefore of no value before God. For Paul, circumcision within Judaism had no more use than it had in ancient Egypt if it was not accompanied by faith.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Wellcome</a:t>
            </a:r>
            <a:r>
              <a:rPr lang="en-US" sz="1200" kern="1200" dirty="0">
                <a:solidFill>
                  <a:schemeClr val="tx1"/>
                </a:solidFill>
                <a:effectLst/>
                <a:latin typeface="+mn-lt"/>
                <a:ea typeface="+mn-ea"/>
                <a:cs typeface="+mn-cs"/>
              </a:rPr>
              <a:t> Images and is licensed under CC-BY-4.0, via Wikimedia Commons, </a:t>
            </a:r>
            <a:r>
              <a:rPr lang="en-US" sz="1200" u="none" kern="1200" dirty="0">
                <a:solidFill>
                  <a:schemeClr val="tx1"/>
                </a:solidFill>
                <a:effectLst/>
                <a:latin typeface="+mn-lt"/>
                <a:ea typeface="+mn-ea"/>
                <a:cs typeface="+mn-cs"/>
              </a:rPr>
              <a:t>https://commons.wikimedia.org/wiki/File:Egypt,_wall_carving_showing_a_circumcision_scene,_Sakkara_Wellcome_M0005235.jpg. Also see the slides on Phil 3:5 below.</a:t>
            </a:r>
            <a:endParaRPr lang="en-US" u="none" dirty="0"/>
          </a:p>
          <a:p>
            <a:endParaRPr lang="en-US" dirty="0"/>
          </a:p>
          <a:p>
            <a:r>
              <a:rPr lang="en-US" sz="1200" kern="1200" dirty="0">
                <a:solidFill>
                  <a:schemeClr val="tx1"/>
                </a:solidFill>
                <a:effectLst/>
                <a:latin typeface="+mn-lt"/>
                <a:ea typeface="+mn-ea"/>
                <a:cs typeface="+mn-cs"/>
              </a:rPr>
              <a:t>m0005235h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53640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The </a:t>
            </a:r>
            <a:r>
              <a:rPr lang="en-US" dirty="0"/>
              <a:t>scene of circumcision shown here was carved in the inner northern wall of the Temple of </a:t>
            </a:r>
            <a:r>
              <a:rPr lang="en-US" dirty="0" err="1"/>
              <a:t>Khonspekhrod</a:t>
            </a:r>
            <a:r>
              <a:rPr lang="en-US" dirty="0"/>
              <a:t> at the Precinct of Mut in Luxor, Egypt. This photograph was taken by </a:t>
            </a:r>
            <a:r>
              <a:rPr lang="en-US" sz="1200" b="0" i="0" kern="1200" dirty="0">
                <a:solidFill>
                  <a:schemeClr val="tx1"/>
                </a:solidFill>
                <a:effectLst/>
                <a:latin typeface="+mn-lt"/>
                <a:ea typeface="+mn-ea"/>
                <a:cs typeface="+mn-cs"/>
              </a:rPr>
              <a:t>Lasse Jensen and is licensed under CC-BY-2.5, via Wikimedia Commons: </a:t>
            </a:r>
            <a:r>
              <a:rPr lang="en-US" dirty="0"/>
              <a:t>https://commons.wikimedia.org/wiki/File:Circumcision_Precinct_of_Mut.png.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wiki020520051081703h</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593976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reference here to “mutilation” </a:t>
            </a:r>
            <a:r>
              <a:rPr lang="en-US" baseline="0" dirty="0"/>
              <a:t>(Gk. </a:t>
            </a:r>
            <a:r>
              <a:rPr lang="en-US" i="1" baseline="0" dirty="0" err="1"/>
              <a:t>katatomē</a:t>
            </a:r>
            <a:r>
              <a:rPr lang="en-US" i="0" baseline="0" dirty="0"/>
              <a:t>,</a:t>
            </a:r>
            <a:r>
              <a:rPr lang="en-US" baseline="0" dirty="0"/>
              <a:t> </a:t>
            </a:r>
            <a:r>
              <a:rPr lang="el-GR" sz="1200" b="0" i="0" u="none" strike="noStrike" kern="1200" baseline="0" dirty="0">
                <a:solidFill>
                  <a:schemeClr val="tx1"/>
                </a:solidFill>
                <a:latin typeface="+mn-lt"/>
                <a:ea typeface="+mn-ea"/>
                <a:cs typeface="+mn-cs"/>
              </a:rPr>
              <a:t>κατατομή</a:t>
            </a:r>
            <a:r>
              <a:rPr lang="en-US" sz="1200" b="0" i="0" u="none" strike="noStrike" kern="1200" baseline="0" dirty="0">
                <a:solidFill>
                  <a:schemeClr val="tx1"/>
                </a:solidFill>
                <a:latin typeface="+mn-lt"/>
                <a:ea typeface="+mn-ea"/>
                <a:cs typeface="+mn-cs"/>
              </a:rPr>
              <a:t>) is reminiscent of his statement in </a:t>
            </a:r>
            <a:r>
              <a:rPr lang="en-US" dirty="0"/>
              <a:t>Galatians 5:12 where he wished that the Judaizers would “cut off themselves” (Gk.</a:t>
            </a:r>
            <a:r>
              <a:rPr lang="en-US" baseline="0" dirty="0"/>
              <a:t> </a:t>
            </a:r>
            <a:r>
              <a:rPr lang="en-US" sz="1200" i="1" kern="1200" dirty="0" err="1">
                <a:solidFill>
                  <a:schemeClr val="tx1"/>
                </a:solidFill>
                <a:effectLst/>
                <a:latin typeface="+mn-lt"/>
                <a:ea typeface="+mn-ea"/>
                <a:cs typeface="+mn-cs"/>
              </a:rPr>
              <a:t>apokoptō</a:t>
            </a:r>
            <a:r>
              <a:rPr lang="en-US" baseline="0" dirty="0"/>
              <a:t>, </a:t>
            </a:r>
            <a:r>
              <a:rPr lang="el-GR" sz="1200" kern="1200" dirty="0">
                <a:solidFill>
                  <a:schemeClr val="tx1"/>
                </a:solidFill>
                <a:effectLst/>
                <a:latin typeface="+mn-lt"/>
                <a:ea typeface="+mn-ea"/>
                <a:cs typeface="+mn-cs"/>
              </a:rPr>
              <a:t>ἀποκόπτω</a:t>
            </a:r>
            <a:r>
              <a:rPr lang="en-US" sz="1200" kern="1200" dirty="0">
                <a:solidFill>
                  <a:schemeClr val="tx1"/>
                </a:solidFill>
                <a:effectLst/>
                <a:latin typeface="+mn-lt"/>
                <a:ea typeface="+mn-ea"/>
                <a:cs typeface="+mn-cs"/>
              </a:rPr>
              <a:t>), likely</a:t>
            </a:r>
            <a:r>
              <a:rPr lang="en-US" sz="1200" kern="1200" baseline="0" dirty="0">
                <a:solidFill>
                  <a:schemeClr val="tx1"/>
                </a:solidFill>
                <a:effectLst/>
                <a:latin typeface="+mn-lt"/>
                <a:ea typeface="+mn-ea"/>
                <a:cs typeface="+mn-cs"/>
              </a:rPr>
              <a:t> a reference to</a:t>
            </a:r>
            <a:r>
              <a:rPr lang="en-US" dirty="0"/>
              <a:t> castration. The statue in this photo is a Roman period marble statue of </a:t>
            </a:r>
            <a:r>
              <a:rPr lang="en-US" dirty="0" err="1"/>
              <a:t>Attis</a:t>
            </a:r>
            <a:r>
              <a:rPr lang="en-US" dirty="0"/>
              <a:t>, the consort of Cybil, who was worshiped in the Roman period by certain cults in Phrygia. Worshipers of </a:t>
            </a:r>
            <a:r>
              <a:rPr lang="en-US" dirty="0" err="1"/>
              <a:t>Attis</a:t>
            </a:r>
            <a:r>
              <a:rPr lang="en-US" dirty="0"/>
              <a:t> were known to castrate themselves as part of their cultic ritual.</a:t>
            </a:r>
            <a:r>
              <a:rPr lang="en-US" baseline="0" dirty="0"/>
              <a:t> </a:t>
            </a:r>
            <a:r>
              <a:rPr lang="en-US" dirty="0"/>
              <a:t>This statue was photographed at the Vatican Museums.</a:t>
            </a:r>
          </a:p>
          <a:p>
            <a:endParaRPr lang="en-US" dirty="0"/>
          </a:p>
          <a:p>
            <a:r>
              <a:rPr lang="en-US" dirty="0"/>
              <a:t>tb0512176545</a:t>
            </a:r>
          </a:p>
        </p:txBody>
      </p:sp>
      <p:sp>
        <p:nvSpPr>
          <p:cNvPr id="4" name="Slide Number Placeholder 3"/>
          <p:cNvSpPr>
            <a:spLocks noGrp="1"/>
          </p:cNvSpPr>
          <p:nvPr>
            <p:ph type="sldNum" sz="quarter" idx="5"/>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8975805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a:pPr>
            <a:r>
              <a:rPr lang="en-US" dirty="0"/>
              <a:t>Paul’s Judaizing opponents would have taken exception to being associated with castration since those with mutilated genitalia (such as eunuchs) would be excluded from temple worship (</a:t>
            </a:r>
            <a:r>
              <a:rPr lang="en-US" dirty="0" err="1"/>
              <a:t>Deut</a:t>
            </a:r>
            <a:r>
              <a:rPr lang="en-US" dirty="0"/>
              <a:t> 23:1). Perhaps this is the very implication Paul wanted them to infer. </a:t>
            </a:r>
            <a:r>
              <a:rPr lang="en-US" sz="1200" kern="1200" dirty="0">
                <a:effectLst/>
                <a:latin typeface="+mn-lt"/>
                <a:ea typeface="+mn-ea"/>
                <a:cs typeface="+mn-cs"/>
              </a:rPr>
              <a:t>This relief of Assyrian court eunuchs was photographed at the </a:t>
            </a:r>
            <a:r>
              <a:rPr lang="en-US" dirty="0"/>
              <a:t>British Museum</a:t>
            </a:r>
            <a:r>
              <a:rPr lang="en-US" sz="1200" kern="1200" dirty="0">
                <a:effectLst/>
                <a:latin typeface="+mn-lt"/>
                <a:ea typeface="+mn-ea"/>
                <a:cs typeface="+mn-cs"/>
              </a:rPr>
              <a:t>.</a:t>
            </a:r>
            <a:endParaRPr lang="en-US" dirty="0">
              <a:ea typeface="+mn-ea"/>
              <a:cs typeface="+mn-cs"/>
            </a:endParaRPr>
          </a:p>
          <a:p>
            <a:endParaRPr lang="en-US" dirty="0"/>
          </a:p>
          <a:p>
            <a:r>
              <a:rPr lang="en-US" dirty="0"/>
              <a:t>adr1805194587</a:t>
            </a:r>
          </a:p>
        </p:txBody>
      </p:sp>
      <p:sp>
        <p:nvSpPr>
          <p:cNvPr id="4" name="Slide Number Placeholder 3"/>
          <p:cNvSpPr>
            <a:spLocks noGrp="1"/>
          </p:cNvSpPr>
          <p:nvPr>
            <p:ph type="sldNum" sz="quarter" idx="5"/>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0111315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a:t>
            </a:r>
            <a:r>
              <a:rPr lang="en-US" baseline="0" dirty="0"/>
              <a:t> referring to believers in Jesus as the actual or true “circumcision” (Gk. </a:t>
            </a:r>
            <a:r>
              <a:rPr lang="en-US" i="1" baseline="0" dirty="0" err="1"/>
              <a:t>peritomē</a:t>
            </a:r>
            <a:r>
              <a:rPr lang="en-US" baseline="0" dirty="0"/>
              <a:t>, </a:t>
            </a:r>
            <a:r>
              <a:rPr lang="el-GR" sz="1200" b="0" i="0" u="none" strike="noStrike" kern="1200" baseline="0" dirty="0">
                <a:solidFill>
                  <a:schemeClr val="tx1"/>
                </a:solidFill>
                <a:latin typeface="+mn-lt"/>
                <a:ea typeface="+mn-ea"/>
                <a:cs typeface="+mn-cs"/>
              </a:rPr>
              <a:t>περιτομή</a:t>
            </a:r>
            <a:r>
              <a:rPr lang="en-US" baseline="0" dirty="0"/>
              <a:t>), as opposed to the “mutilation” (Gk. </a:t>
            </a:r>
            <a:r>
              <a:rPr lang="en-US" i="1" baseline="0" dirty="0" err="1"/>
              <a:t>katatomē</a:t>
            </a:r>
            <a:r>
              <a:rPr lang="en-US" baseline="0" dirty="0"/>
              <a:t>, </a:t>
            </a:r>
            <a:r>
              <a:rPr lang="el-GR" sz="1200" b="0" i="0" u="none" strike="noStrike" kern="1200" baseline="0" dirty="0">
                <a:solidFill>
                  <a:schemeClr val="tx1"/>
                </a:solidFill>
                <a:latin typeface="+mn-lt"/>
                <a:ea typeface="+mn-ea"/>
                <a:cs typeface="+mn-cs"/>
              </a:rPr>
              <a:t>κατατομή</a:t>
            </a:r>
            <a:r>
              <a:rPr lang="en-US" sz="1200" b="0" i="0" u="none" strike="noStrike" kern="1200" baseline="0" dirty="0">
                <a:solidFill>
                  <a:schemeClr val="tx1"/>
                </a:solidFill>
                <a:latin typeface="+mn-lt"/>
                <a:ea typeface="+mn-ea"/>
                <a:cs typeface="+mn-cs"/>
              </a:rPr>
              <a:t>), Paul suggests that those who follow Jesus are the true or genuine children of God. They are the true descendants of Abraham, not physically, but spiritually. This is symbolized in this photo by the adoption of a traditional Jewish sign, the six-pointed star of David, in the floor mosaic of a Christian church at Shiloh.</a:t>
            </a:r>
            <a:endParaRPr lang="en-US" dirty="0"/>
          </a:p>
          <a:p>
            <a:endParaRPr lang="en-US" dirty="0"/>
          </a:p>
          <a:p>
            <a:r>
              <a:rPr lang="en-US" dirty="0"/>
              <a:t>tb060616048h</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944871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tb031114557c</a:t>
            </a:r>
          </a:p>
        </p:txBody>
      </p:sp>
    </p:spTree>
    <p:extLst>
      <p:ext uri="{BB962C8B-B14F-4D97-AF65-F5344CB8AC3E}">
        <p14:creationId xmlns:p14="http://schemas.microsoft.com/office/powerpoint/2010/main" val="3021307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reference to worship</a:t>
            </a:r>
            <a:r>
              <a:rPr lang="en-US" baseline="0" dirty="0"/>
              <a:t> “by the Spirit of God” should probably be understood in contrast to those (Jews) who were worshipping God physically, that is, through the sacrificial system at the temple in Jerusalem</a:t>
            </a:r>
            <a:r>
              <a:rPr lang="en-US" sz="1200" b="0" i="0" u="none" strike="noStrike" kern="1200" baseline="0" dirty="0">
                <a:solidFill>
                  <a:schemeClr val="tx1"/>
                </a:solidFill>
                <a:latin typeface="+mn-lt"/>
                <a:ea typeface="+mn-ea"/>
                <a:cs typeface="+mn-cs"/>
              </a:rPr>
              <a:t>. Paul understood that the sacrifice of Jesus had now eclipsed the old sacrificial system, and worship could take place anywhere through the Spirit. This model of the temple that stood in Jerusalem in Paul’s day includes the large sacrificial altar, the center of much of the daily activity at the temple.</a:t>
            </a:r>
            <a:endParaRPr lang="en-US" dirty="0"/>
          </a:p>
          <a:p>
            <a:endParaRPr lang="en-US" dirty="0"/>
          </a:p>
          <a:p>
            <a:r>
              <a:rPr lang="en-US" dirty="0"/>
              <a:t>tb010312509</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94487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glory in Jesus</a:t>
            </a:r>
            <a:r>
              <a:rPr lang="en-US" baseline="0" dirty="0"/>
              <a:t> would have been nonsensical to the average Jew or Gentile, because Jesus had been crucified at the hands of the Romans</a:t>
            </a:r>
            <a:r>
              <a:rPr lang="en-US" sz="1200" b="0" i="0" u="none" strike="noStrike" kern="1200" baseline="0" dirty="0">
                <a:solidFill>
                  <a:schemeClr val="tx1"/>
                </a:solidFill>
                <a:latin typeface="+mn-lt"/>
                <a:ea typeface="+mn-ea"/>
                <a:cs typeface="+mn-cs"/>
              </a:rPr>
              <a:t>. In their view, He met an inglorious end. Paul, however, recognized the true significance of that death and gloried in the freedom from sin that it brought to all who had faith. This funerary plaque depicts a man praying, flanked on one side by a dove with an olive branch and on the other by the </a:t>
            </a:r>
            <a:r>
              <a:rPr lang="en-US" sz="1200" b="0" i="0" u="none" strike="noStrike" kern="1200" baseline="0" dirty="0" err="1">
                <a:solidFill>
                  <a:schemeClr val="tx1"/>
                </a:solidFill>
                <a:latin typeface="+mn-lt"/>
                <a:ea typeface="+mn-ea"/>
                <a:cs typeface="+mn-cs"/>
              </a:rPr>
              <a:t>Christogram</a:t>
            </a:r>
            <a:r>
              <a:rPr lang="en-US" sz="1200" b="0" i="0" u="none" strike="noStrike" kern="1200" baseline="0" dirty="0">
                <a:solidFill>
                  <a:schemeClr val="tx1"/>
                </a:solidFill>
                <a:latin typeface="+mn-lt"/>
                <a:ea typeface="+mn-ea"/>
                <a:cs typeface="+mn-cs"/>
              </a:rPr>
              <a:t>. This artifact was photographed at the National Museum of Rome at the Diocletian Baths.</a:t>
            </a:r>
            <a:endParaRPr lang="en-US" dirty="0"/>
          </a:p>
          <a:p>
            <a:endParaRPr lang="en-US" dirty="0"/>
          </a:p>
          <a:p>
            <a:r>
              <a:rPr lang="en-US" dirty="0"/>
              <a:t>tb0513178395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944871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words here are similar to those used by Jesus in John 4:23 when He told the Samaritan woman at Jacob’s Well that true worshipers worship God in spirit and truth. This statement was in the context of her</a:t>
            </a:r>
            <a:r>
              <a:rPr lang="en-US" baseline="0" dirty="0"/>
              <a:t> question </a:t>
            </a:r>
            <a:r>
              <a:rPr lang="en-US" dirty="0"/>
              <a:t>about the proper place to worship, whether at the temple in Jerusalem or the temple built by the Samaritans on Mount Gerizim. This photograph</a:t>
            </a:r>
            <a:r>
              <a:rPr lang="en-US" baseline="0" dirty="0"/>
              <a:t> shows the area of Jacob’s Well and Mount Gerizim where the Samaritan temple once stood. See the next slide for labels.</a:t>
            </a:r>
          </a:p>
          <a:p>
            <a:endParaRPr lang="en-US" dirty="0"/>
          </a:p>
          <a:p>
            <a:r>
              <a:rPr lang="en-US" dirty="0"/>
              <a:t>ws030515557h</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6342234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words here are similar to those used by Jesus in John 4:23 when He told the Samaritan woman at Jacob’s Well that true worshipers worship God in spirit and truth. This statement was in the context of her</a:t>
            </a:r>
            <a:r>
              <a:rPr lang="en-US" baseline="0" dirty="0"/>
              <a:t> question </a:t>
            </a:r>
            <a:r>
              <a:rPr lang="en-US" dirty="0"/>
              <a:t>about the proper place to worship, whether at the temple in Jerusalem or the temple built by the Samaritans on Mount Gerizim. This photograph</a:t>
            </a:r>
            <a:r>
              <a:rPr lang="en-US" baseline="0" dirty="0"/>
              <a:t> shows the area of Jacob’s Well and Mount Gerizim where the Samaritan temple once stood. T</a:t>
            </a:r>
          </a:p>
          <a:p>
            <a:endParaRPr lang="en-US" baseline="0" dirty="0"/>
          </a:p>
          <a:p>
            <a:r>
              <a:rPr lang="en-US" dirty="0"/>
              <a:t>ws030515557h</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4716736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here begins a short recitation of the ways in which he himself would have been among the most qualified if salvation was based on fleshly things. Presumably, his point is that his criticism of Jews</a:t>
            </a:r>
            <a:r>
              <a:rPr lang="en-US" baseline="0" dirty="0"/>
              <a:t> who rejected Jesus</a:t>
            </a:r>
            <a:r>
              <a:rPr lang="en-US" dirty="0"/>
              <a:t> is not based on envy, or his own inability to accomplish fleshly works, because he had as much to boast of in that regard as anyone.</a:t>
            </a:r>
            <a:r>
              <a:rPr lang="en-US" baseline="0" dirty="0"/>
              <a:t> The focus with outward religious acts is illustrated here by a man with prayer shawl and phylacteries. </a:t>
            </a:r>
            <a:r>
              <a:rPr lang="en-US" dirty="0"/>
              <a:t>This image comes from Aleksandr L. </a:t>
            </a:r>
            <a:r>
              <a:rPr lang="en-US" dirty="0" err="1"/>
              <a:t>Kun</a:t>
            </a:r>
            <a:r>
              <a:rPr lang="en-US" dirty="0"/>
              <a:t> and is in the public</a:t>
            </a:r>
            <a:r>
              <a:rPr lang="en-US" baseline="0" dirty="0"/>
              <a:t> domain, via Wikimedia Commons: https://commons.wikimedia.org/wiki/File:Zeravshan_Okrug._Samarkand._A_Jewish_Man,_Wearing_a_Prayer_Shawl,_Wrapping_His_Arm_in_Phylactery,_in_Preparation_for_Prayer_WDL11152.png.</a:t>
            </a:r>
          </a:p>
          <a:p>
            <a:endParaRPr lang="en-US" baseline="0" dirty="0"/>
          </a:p>
          <a:p>
            <a:r>
              <a:rPr lang="en-US" baseline="0" dirty="0"/>
              <a:t>wiki02282014091310241412h</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779146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Circumcision continues to be an extremely important and highly ritualized practice required by modern Jewish custom. In the photo above, the </a:t>
            </a:r>
            <a:r>
              <a:rPr lang="en-US" i="1" dirty="0" err="1"/>
              <a:t>mohel</a:t>
            </a:r>
            <a:r>
              <a:rPr lang="en-US" dirty="0"/>
              <a:t> who conducts the ceremony is preparing the tools for circumcision. </a:t>
            </a:r>
          </a:p>
          <a:p>
            <a:endParaRPr lang="en-US" dirty="0"/>
          </a:p>
          <a:p>
            <a:r>
              <a:rPr lang="en-US" dirty="0"/>
              <a:t>tb092006652</a:t>
            </a:r>
          </a:p>
        </p:txBody>
      </p:sp>
      <p:sp>
        <p:nvSpPr>
          <p:cNvPr id="4" name="Slide Number Placeholder 3"/>
          <p:cNvSpPr>
            <a:spLocks noGrp="1"/>
          </p:cNvSpPr>
          <p:nvPr>
            <p:ph type="sldNum" sz="quarter" idx="5"/>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7791462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Circumcision on the eighth day was according to Mosaic</a:t>
            </a:r>
            <a:r>
              <a:rPr lang="en-US" baseline="0" dirty="0"/>
              <a:t> law (Lev 12:3; cf. Luke 1:59).</a:t>
            </a:r>
            <a:endParaRPr lang="en-US" dirty="0"/>
          </a:p>
          <a:p>
            <a:endParaRPr lang="en-US" dirty="0"/>
          </a:p>
          <a:p>
            <a:r>
              <a:rPr lang="en-US" dirty="0"/>
              <a:t>tb092006640</a:t>
            </a:r>
          </a:p>
        </p:txBody>
      </p:sp>
      <p:sp>
        <p:nvSpPr>
          <p:cNvPr id="4" name="Slide Number Placeholder 3"/>
          <p:cNvSpPr>
            <a:spLocks noGrp="1"/>
          </p:cNvSpPr>
          <p:nvPr>
            <p:ph type="sldNum" sz="quarter" idx="5"/>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465512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Merneptah Stele is an early extrabiblical reference to Israel. It dates to about</a:t>
            </a:r>
            <a:r>
              <a:rPr lang="en-US" baseline="0" dirty="0"/>
              <a:t> 1209 BC,</a:t>
            </a:r>
            <a:r>
              <a:rPr lang="en-US" dirty="0"/>
              <a:t> and it identifies Israel as a people group. See the next slide for a close-up of the name “Israel.” This stele was photographed at the Egyptian Museum in Cairo.</a:t>
            </a:r>
          </a:p>
          <a:p>
            <a:endParaRPr lang="en-US" dirty="0"/>
          </a:p>
          <a:p>
            <a:r>
              <a:rPr lang="en-US" dirty="0"/>
              <a:t>tb110900398</a:t>
            </a:r>
          </a:p>
        </p:txBody>
      </p:sp>
      <p:sp>
        <p:nvSpPr>
          <p:cNvPr id="4" name="Slide Number Placeholder 3"/>
          <p:cNvSpPr>
            <a:spLocks noGrp="1"/>
          </p:cNvSpPr>
          <p:nvPr>
            <p:ph type="sldNum" sz="quarter" idx="5"/>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5495434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the left portion of this inscription</a:t>
            </a:r>
            <a:r>
              <a:rPr lang="en-US" baseline="0" dirty="0"/>
              <a:t> are </a:t>
            </a:r>
            <a:r>
              <a:rPr lang="en-US" dirty="0"/>
              <a:t>the glyphs of a seated woman and man with three dashes under them, indicating a people group. This is followed by a throw stick, indicating that these people are foreigners (non-Egyptians). The following glyphs spell out the name “Israel” in acrophonic Egyptian glyphs. This was photographed at the Egyptian Museum in Cairo. </a:t>
            </a:r>
          </a:p>
          <a:p>
            <a:endParaRPr lang="da-DK" dirty="0"/>
          </a:p>
          <a:p>
            <a:r>
              <a:rPr lang="da-DK" dirty="0"/>
              <a:t>adr1603117777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5347525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inscription</a:t>
            </a:r>
            <a:r>
              <a:rPr lang="en-US" baseline="0" dirty="0"/>
              <a:t> preserves an even earlier reference to Israel. It </a:t>
            </a:r>
            <a:r>
              <a:rPr lang="en-US" dirty="0"/>
              <a:t>records</a:t>
            </a:r>
            <a:r>
              <a:rPr lang="en-US" baseline="0" dirty="0"/>
              <a:t> the names of two Egyptian enemies followed by a broken third name; the first two names are Ashkelon and Canaan. Although the third is broken, all of the signs are at least partially visible. </a:t>
            </a:r>
            <a:r>
              <a:rPr lang="en-US" dirty="0" err="1"/>
              <a:t>Görg</a:t>
            </a:r>
            <a:r>
              <a:rPr lang="en-US" dirty="0"/>
              <a:t> (2001) concluded that, at a minimum, the name</a:t>
            </a:r>
            <a:r>
              <a:rPr lang="en-US" baseline="0" dirty="0"/>
              <a:t> is compatible with the name Israel; </a:t>
            </a:r>
            <a:r>
              <a:rPr lang="en-US" i="0" dirty="0">
                <a:latin typeface="Calibri" pitchFamily="34" charset="0"/>
              </a:rPr>
              <a:t>van der Veen (2010) dates</a:t>
            </a:r>
            <a:r>
              <a:rPr lang="en-US" i="0" baseline="0" dirty="0">
                <a:latin typeface="Calibri" pitchFamily="34" charset="0"/>
              </a:rPr>
              <a:t> the inscription to</a:t>
            </a:r>
            <a:r>
              <a:rPr lang="en-US" i="0" dirty="0">
                <a:latin typeface="Calibri" pitchFamily="34" charset="0"/>
              </a:rPr>
              <a:t> about the reign of Amenhotep II, based on the short consonantal forms of the first two name rings. </a:t>
            </a:r>
            <a:r>
              <a:rPr lang="en-US" i="0" dirty="0" err="1">
                <a:latin typeface="Calibri" pitchFamily="34" charset="0"/>
              </a:rPr>
              <a:t>Zwickel</a:t>
            </a:r>
            <a:r>
              <a:rPr lang="en-US" i="0" baseline="0" dirty="0">
                <a:latin typeface="Calibri" pitchFamily="34" charset="0"/>
              </a:rPr>
              <a:t> and van der Veen (2016) consider the reading “Israel” to now be confirmed. They also note that the spelling of “El” in the last name ring suggests that it predates the reign of Amenhotep III. If this is correct, this reference to Israel predates the better-known Merneptah Stele by about two centuries. This inscription was photographed by </a:t>
            </a:r>
            <a:r>
              <a:rPr lang="en-US" dirty="0"/>
              <a:t>Mr. Richard </a:t>
            </a:r>
            <a:r>
              <a:rPr lang="en-US" dirty="0" err="1"/>
              <a:t>Wiskin</a:t>
            </a:r>
            <a:r>
              <a:rPr lang="en-US" dirty="0"/>
              <a:t>, courtesy of the Egyptian Museum in Berlin, Dr. Olivia Zorn. Used by permission. </a:t>
            </a:r>
            <a:r>
              <a:rPr lang="en-US" i="0" baseline="0" dirty="0">
                <a:latin typeface="Calibri" pitchFamily="34" charset="0"/>
              </a:rPr>
              <a:t>The next slide includes labels highlighting the name ring “Israel.”</a:t>
            </a:r>
            <a:endParaRPr lang="en-US" i="0" dirty="0">
              <a:latin typeface="Calibri" pitchFamily="34" charset="0"/>
            </a:endParaRPr>
          </a:p>
          <a:p>
            <a:pPr marL="0" indent="0" eaLnBrk="1" hangingPunct="1">
              <a:buFontTx/>
              <a:buNone/>
            </a:pPr>
            <a:endParaRPr lang="en-US" baseline="0" dirty="0"/>
          </a:p>
          <a:p>
            <a:pPr marL="0" indent="0" eaLnBrk="1" hangingPunct="1">
              <a:buFontTx/>
              <a:buNone/>
            </a:pPr>
            <a:r>
              <a:rPr lang="en-US" b="1" i="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latin typeface="Calibri" pitchFamily="34" charset="0"/>
              </a:rPr>
              <a:t>Görg</a:t>
            </a:r>
            <a:r>
              <a:rPr lang="en-US" i="0" dirty="0">
                <a:latin typeface="Calibri" pitchFamily="34" charset="0"/>
              </a:rPr>
              <a:t>, Manfred.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latin typeface="Calibri" pitchFamily="34" charset="0"/>
              </a:rPr>
              <a:t>2001	</a:t>
            </a:r>
            <a:r>
              <a:rPr lang="it-IT" i="0" dirty="0">
                <a:latin typeface="Calibri" pitchFamily="34" charset="0"/>
              </a:rPr>
              <a:t>Israel in Hieroglyphen. </a:t>
            </a:r>
            <a:r>
              <a:rPr lang="it-IT" i="1" dirty="0">
                <a:latin typeface="Calibri" pitchFamily="34" charset="0"/>
              </a:rPr>
              <a:t>Biblische Notizen </a:t>
            </a:r>
            <a:r>
              <a:rPr lang="it-IT" i="0" dirty="0">
                <a:latin typeface="Calibri" pitchFamily="34" charset="0"/>
              </a:rPr>
              <a:t>106: 21–27.</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u="none" dirty="0"/>
              <a:t>van der Veen, Peter.</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u="none" dirty="0"/>
              <a:t>2010	Israel in Canaan (Long) Before Pharaoh </a:t>
            </a:r>
            <a:r>
              <a:rPr lang="en-US" u="none" dirty="0" err="1"/>
              <a:t>Merenptah</a:t>
            </a:r>
            <a:r>
              <a:rPr lang="en-US" u="none" dirty="0"/>
              <a:t>? A Fresh Look at Berlin Statue Pedestal Relief 21687. </a:t>
            </a:r>
            <a:r>
              <a:rPr lang="en-US" i="1" u="none" dirty="0"/>
              <a:t>Journal of Ancient Egyptian Interconnections</a:t>
            </a:r>
            <a:r>
              <a:rPr lang="en-US" u="none" dirty="0"/>
              <a:t> 2: 15–25.</a:t>
            </a:r>
            <a:endParaRPr lang="en-US" dirty="0"/>
          </a:p>
          <a:p>
            <a:pPr marL="0" indent="0" eaLnBrk="1" hangingPunct="1">
              <a:buFontTx/>
              <a:buNone/>
            </a:pPr>
            <a:r>
              <a:rPr lang="en-US" dirty="0" err="1"/>
              <a:t>Zwickel</a:t>
            </a:r>
            <a:r>
              <a:rPr lang="en-US" dirty="0"/>
              <a:t>,</a:t>
            </a:r>
            <a:r>
              <a:rPr lang="en-US" baseline="0" dirty="0"/>
              <a:t> Wolfgang, and van der Veen, Peter. </a:t>
            </a:r>
          </a:p>
          <a:p>
            <a:pPr marL="685800" indent="-457200" eaLnBrk="1" hangingPunct="1">
              <a:buFontTx/>
              <a:buNone/>
              <a:tabLst>
                <a:tab pos="685800" algn="l"/>
              </a:tabLst>
            </a:pPr>
            <a:r>
              <a:rPr lang="en-US" baseline="0" dirty="0"/>
              <a:t>2016	The Earliest Reference to Israel and Its Possible Archaeological and Historical Background.</a:t>
            </a:r>
            <a:r>
              <a:rPr lang="en-US" dirty="0"/>
              <a:t> </a:t>
            </a:r>
            <a:r>
              <a:rPr lang="en-US" i="1" baseline="0" dirty="0" err="1"/>
              <a:t>Vetus</a:t>
            </a:r>
            <a:r>
              <a:rPr lang="en-US" i="1" baseline="0" dirty="0"/>
              <a:t> </a:t>
            </a:r>
            <a:r>
              <a:rPr lang="en-US" i="1" baseline="0" dirty="0" err="1"/>
              <a:t>Testamentum</a:t>
            </a:r>
            <a:r>
              <a:rPr lang="en-US" i="1" baseline="0" dirty="0"/>
              <a:t> </a:t>
            </a:r>
            <a:r>
              <a:rPr lang="en-US" baseline="0" dirty="0"/>
              <a:t>66: 1–12.</a:t>
            </a:r>
            <a:endParaRPr lang="en-US" dirty="0"/>
          </a:p>
          <a:p>
            <a:pPr marL="0" indent="0" eaLnBrk="1" hangingPunct="1">
              <a:buFontTx/>
              <a:buNone/>
            </a:pPr>
            <a:endParaRPr lang="en-US" dirty="0"/>
          </a:p>
          <a:p>
            <a:pPr marL="0" indent="0" eaLnBrk="1" hangingPunct="1">
              <a:buFontTx/>
              <a:buNone/>
            </a:pPr>
            <a:r>
              <a:rPr lang="en-US" dirty="0"/>
              <a:t>rw21687c</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534752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sz="1200" dirty="0"/>
              <a:t>Several of the</a:t>
            </a:r>
            <a:r>
              <a:rPr lang="en-US" sz="1200" baseline="0" dirty="0"/>
              <a:t> tools of the writer’s trade are depicted in this fresco from Pompeii. From left to right they include a spatula (for smoothing wax on a tablet), a hinged wooden tablet (covered with wax), an inkwell and metal stylus, and a papyrus roll that has writing on it. What is noticeably absent from this fresco is a codex. The roll was by far the most common form used for literary works and lengthy communication; the codex began to gain popularity about this time but was associated very closely with Christian writings (see Hurtado 2006: 43–93; </a:t>
            </a:r>
            <a:r>
              <a:rPr lang="en-US" sz="1200" baseline="0" dirty="0" err="1"/>
              <a:t>Trobisch</a:t>
            </a:r>
            <a:r>
              <a:rPr lang="en-US" sz="1200" baseline="0" dirty="0"/>
              <a:t> 2000: 19–21, 69–77). This fresco was photographed at the </a:t>
            </a:r>
            <a:r>
              <a:rPr lang="en-US" sz="1200" dirty="0"/>
              <a:t>Naples Archaeological Museum.</a:t>
            </a:r>
          </a:p>
          <a:p>
            <a:endParaRPr lang="en-US" sz="1200" dirty="0"/>
          </a:p>
          <a:p>
            <a:r>
              <a:rPr lang="en-US" sz="1200" b="1" dirty="0"/>
              <a:t>References:</a:t>
            </a:r>
          </a:p>
          <a:p>
            <a:r>
              <a:rPr lang="en-US" sz="1200" dirty="0"/>
              <a:t>Hurtado, Larry.</a:t>
            </a:r>
          </a:p>
          <a:p>
            <a:pPr marL="685800" indent="-457200">
              <a:tabLst>
                <a:tab pos="685800" algn="l"/>
              </a:tabLst>
            </a:pPr>
            <a:r>
              <a:rPr lang="en-US" sz="1200" dirty="0"/>
              <a:t>2006	</a:t>
            </a:r>
            <a:r>
              <a:rPr lang="en-US" sz="1200" i="1" dirty="0"/>
              <a:t>The Earliest Christian</a:t>
            </a:r>
            <a:r>
              <a:rPr lang="en-US" sz="1200" i="1" baseline="0" dirty="0"/>
              <a:t> Artifacts: Manuscripts and Christian Origins</a:t>
            </a:r>
            <a:r>
              <a:rPr lang="en-US" dirty="0"/>
              <a:t>.</a:t>
            </a:r>
            <a:r>
              <a:rPr lang="en-US" sz="1200" baseline="0" dirty="0"/>
              <a:t> Grand Rapids: Eerdmans.</a:t>
            </a:r>
            <a:endParaRPr lang="en-US" sz="1200" dirty="0"/>
          </a:p>
          <a:p>
            <a:r>
              <a:rPr lang="en-US" sz="1200" dirty="0" err="1"/>
              <a:t>Trobisch</a:t>
            </a:r>
            <a:r>
              <a:rPr lang="en-US" sz="1200" dirty="0"/>
              <a:t>, David.</a:t>
            </a:r>
          </a:p>
          <a:p>
            <a:pPr marL="685800" indent="-457200">
              <a:tabLst>
                <a:tab pos="685800" algn="l"/>
              </a:tabLst>
            </a:pPr>
            <a:r>
              <a:rPr lang="en-US" sz="1200" dirty="0"/>
              <a:t>2000	</a:t>
            </a:r>
            <a:r>
              <a:rPr lang="en-US" sz="1200" i="1" dirty="0"/>
              <a:t>The</a:t>
            </a:r>
            <a:r>
              <a:rPr lang="en-US" sz="1200" i="1" baseline="0" dirty="0"/>
              <a:t> First Edition of the New Testament</a:t>
            </a:r>
            <a:r>
              <a:rPr lang="en-US" dirty="0"/>
              <a:t>.</a:t>
            </a:r>
            <a:r>
              <a:rPr lang="en-US" sz="1200" baseline="0" dirty="0"/>
              <a:t> New York: Oxford.</a:t>
            </a:r>
            <a:endParaRPr lang="en-US" sz="1200" dirty="0"/>
          </a:p>
          <a:p>
            <a:endParaRPr lang="en-US" sz="1200" dirty="0"/>
          </a:p>
          <a:p>
            <a:r>
              <a:rPr lang="en-US" dirty="0"/>
              <a:t>tb0515170890h</a:t>
            </a:r>
          </a:p>
        </p:txBody>
      </p:sp>
    </p:spTree>
    <p:extLst>
      <p:ext uri="{BB962C8B-B14F-4D97-AF65-F5344CB8AC3E}">
        <p14:creationId xmlns:p14="http://schemas.microsoft.com/office/powerpoint/2010/main" val="10595359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inscription</a:t>
            </a:r>
            <a:r>
              <a:rPr lang="en-US" baseline="0" dirty="0"/>
              <a:t> preserves an even earlier reference to Israel. It </a:t>
            </a:r>
            <a:r>
              <a:rPr lang="en-US" dirty="0"/>
              <a:t>records</a:t>
            </a:r>
            <a:r>
              <a:rPr lang="en-US" baseline="0" dirty="0"/>
              <a:t> the names of two Egyptian enemies followed by a broken third name; the first two names are Ashkelon and Canaan. Although the third is broken, all of the signs are at least partially visible. </a:t>
            </a:r>
            <a:r>
              <a:rPr lang="en-US" dirty="0" err="1"/>
              <a:t>Görg</a:t>
            </a:r>
            <a:r>
              <a:rPr lang="en-US" dirty="0"/>
              <a:t> (2001) concluded that, at a minimum, the name</a:t>
            </a:r>
            <a:r>
              <a:rPr lang="en-US" baseline="0" dirty="0"/>
              <a:t> is compatible with the name Israel; </a:t>
            </a:r>
            <a:r>
              <a:rPr lang="en-US" i="0" dirty="0">
                <a:latin typeface="Calibri" pitchFamily="34" charset="0"/>
              </a:rPr>
              <a:t>van der Veen (2010) dates</a:t>
            </a:r>
            <a:r>
              <a:rPr lang="en-US" i="0" baseline="0" dirty="0">
                <a:latin typeface="Calibri" pitchFamily="34" charset="0"/>
              </a:rPr>
              <a:t> the inscription to</a:t>
            </a:r>
            <a:r>
              <a:rPr lang="en-US" i="0" dirty="0">
                <a:latin typeface="Calibri" pitchFamily="34" charset="0"/>
              </a:rPr>
              <a:t> about the reign of Amenhotep II, based on the short consonantal forms of the first two name rings. </a:t>
            </a:r>
            <a:r>
              <a:rPr lang="en-US" i="0" dirty="0" err="1">
                <a:latin typeface="Calibri" pitchFamily="34" charset="0"/>
              </a:rPr>
              <a:t>Zwickel</a:t>
            </a:r>
            <a:r>
              <a:rPr lang="en-US" i="0" baseline="0" dirty="0">
                <a:latin typeface="Calibri" pitchFamily="34" charset="0"/>
              </a:rPr>
              <a:t> and van der Veen (2016) consider the reading “Israel” to now be confirmed. They also note that the spelling of “El” in the last name ring suggests that it predates the reign of Amenhotep III. If this is correct, this reference to Israel predates the better-known Merneptah Stele by about two centuries. This inscription was photographed by </a:t>
            </a:r>
            <a:r>
              <a:rPr lang="en-US" dirty="0"/>
              <a:t>Mr. Richard </a:t>
            </a:r>
            <a:r>
              <a:rPr lang="en-US" dirty="0" err="1"/>
              <a:t>Wiskin</a:t>
            </a:r>
            <a:r>
              <a:rPr lang="en-US" dirty="0"/>
              <a:t>, courtesy of the Egyptian Museum in Berlin, Dr. Olivia Zorn. Used by permission. </a:t>
            </a:r>
            <a:endParaRPr lang="en-US" i="0" baseline="0" dirty="0">
              <a:latin typeface="Calibri" pitchFamily="34" charset="0"/>
            </a:endParaRPr>
          </a:p>
          <a:p>
            <a:pPr marL="0" indent="0" eaLnBrk="1" hangingPunct="1">
              <a:buFontTx/>
              <a:buNone/>
            </a:pPr>
            <a:endParaRPr lang="en-US" baseline="0" dirty="0"/>
          </a:p>
          <a:p>
            <a:pPr marL="0" indent="0" eaLnBrk="1" hangingPunct="1">
              <a:buFontTx/>
              <a:buNone/>
            </a:pPr>
            <a:r>
              <a:rPr lang="en-US" b="1" i="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latin typeface="Calibri" pitchFamily="34" charset="0"/>
              </a:rPr>
              <a:t>Görg</a:t>
            </a:r>
            <a:r>
              <a:rPr lang="en-US" i="0" dirty="0">
                <a:latin typeface="Calibri" pitchFamily="34" charset="0"/>
              </a:rPr>
              <a:t>, Manfred.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latin typeface="Calibri" pitchFamily="34" charset="0"/>
              </a:rPr>
              <a:t>2001	</a:t>
            </a:r>
            <a:r>
              <a:rPr lang="it-IT" i="0" dirty="0">
                <a:latin typeface="Calibri" pitchFamily="34" charset="0"/>
              </a:rPr>
              <a:t>Israel in Hieroglyphen. </a:t>
            </a:r>
            <a:r>
              <a:rPr lang="it-IT" i="1" dirty="0">
                <a:latin typeface="Calibri" pitchFamily="34" charset="0"/>
              </a:rPr>
              <a:t>Biblische Notizen </a:t>
            </a:r>
            <a:r>
              <a:rPr lang="it-IT" i="0" dirty="0">
                <a:latin typeface="Calibri" pitchFamily="34" charset="0"/>
              </a:rPr>
              <a:t>106: 21–27.</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u="none" dirty="0"/>
              <a:t>van der Veen, Peter.</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u="none" dirty="0"/>
              <a:t>2010	Israel in Canaan (Long) Before Pharaoh </a:t>
            </a:r>
            <a:r>
              <a:rPr lang="en-US" u="none" dirty="0" err="1"/>
              <a:t>Merenptah</a:t>
            </a:r>
            <a:r>
              <a:rPr lang="en-US" u="none" dirty="0"/>
              <a:t>? A Fresh Look at Berlin Statue Pedestal Relief 21687. </a:t>
            </a:r>
            <a:r>
              <a:rPr lang="en-US" i="1" u="none" dirty="0"/>
              <a:t>Journal of Ancient Egyptian Interconnections</a:t>
            </a:r>
            <a:r>
              <a:rPr lang="en-US" u="none" dirty="0"/>
              <a:t> 2: 15–25.</a:t>
            </a:r>
            <a:endParaRPr lang="en-US" dirty="0"/>
          </a:p>
          <a:p>
            <a:pPr marL="0" indent="0" eaLnBrk="1" hangingPunct="1">
              <a:buFontTx/>
              <a:buNone/>
            </a:pPr>
            <a:r>
              <a:rPr lang="en-US" dirty="0" err="1"/>
              <a:t>Zwickel</a:t>
            </a:r>
            <a:r>
              <a:rPr lang="en-US" dirty="0"/>
              <a:t>,</a:t>
            </a:r>
            <a:r>
              <a:rPr lang="en-US" baseline="0" dirty="0"/>
              <a:t> Wolfgang, and van der Veen, Peter. </a:t>
            </a:r>
          </a:p>
          <a:p>
            <a:pPr marL="685800" indent="-457200" eaLnBrk="1" hangingPunct="1">
              <a:buFontTx/>
              <a:buNone/>
              <a:tabLst>
                <a:tab pos="685800" algn="l"/>
              </a:tabLst>
            </a:pPr>
            <a:r>
              <a:rPr lang="en-US" baseline="0" dirty="0"/>
              <a:t>2016	The Earliest Reference to Israel and Its Possible Archaeological and Historical Background.</a:t>
            </a:r>
            <a:r>
              <a:rPr lang="en-US" dirty="0"/>
              <a:t> </a:t>
            </a:r>
            <a:r>
              <a:rPr lang="en-US" i="1" baseline="0" dirty="0" err="1"/>
              <a:t>Vetus</a:t>
            </a:r>
            <a:r>
              <a:rPr lang="en-US" i="1" baseline="0" dirty="0"/>
              <a:t> </a:t>
            </a:r>
            <a:r>
              <a:rPr lang="en-US" i="1" baseline="0" dirty="0" err="1"/>
              <a:t>Testamentum</a:t>
            </a:r>
            <a:r>
              <a:rPr lang="en-US" i="1" baseline="0" dirty="0"/>
              <a:t> </a:t>
            </a:r>
            <a:r>
              <a:rPr lang="en-US" baseline="0" dirty="0"/>
              <a:t>66: 1–12.</a:t>
            </a:r>
            <a:endParaRPr lang="en-US" dirty="0"/>
          </a:p>
          <a:p>
            <a:pPr marL="0" indent="0" eaLnBrk="1" hangingPunct="1">
              <a:buFontTx/>
              <a:buNone/>
            </a:pPr>
            <a:endParaRPr lang="en-US" dirty="0"/>
          </a:p>
          <a:p>
            <a:pPr marL="0" indent="0" eaLnBrk="1" hangingPunct="1">
              <a:buFontTx/>
              <a:buNone/>
            </a:pPr>
            <a:r>
              <a:rPr lang="en-US" dirty="0"/>
              <a:t>rw21687c</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5347525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land given to the tribe of Benjamin was sandwiched between Judah in the south and Ephraim and Manasseh (the “sons of Joseph”) in the north. By citing his tribal affiliation, Paul makes a strong claim to his Jewishness as certain and identifiable. If his lineage could be traced to a particular tribe, his claim of Jewish heritage would be confirmed in the eyes of anyone. </a:t>
            </a:r>
            <a:r>
              <a:rPr lang="en-US" dirty="0"/>
              <a:t>This is map 1-1 from the </a:t>
            </a:r>
            <a:r>
              <a:rPr lang="en-US" i="1" dirty="0"/>
              <a:t>Satellite Bible Atlas</a:t>
            </a:r>
            <a:r>
              <a:rPr lang="en-US" dirty="0"/>
              <a:t>, by William Schlegel. Used by permission.</a:t>
            </a:r>
            <a:r>
              <a:rPr lang="en-US" baseline="0" dirty="0"/>
              <a:t> </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421318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t>Paul may have mentioned his membership in the small tribe of Benjamin because Benjamin was the only son of Jacob to have been born in the Promised Land (Gen 35:16-18). Benjamin and Joseph were born from Jacob’s favorite wife, Rachel (cf. Hawthorne 2004: 184). Rachel died giving birth to Benjamin; the traditional location</a:t>
            </a:r>
            <a:r>
              <a:rPr lang="en-US" sz="1200" baseline="0" dirty="0"/>
              <a:t> of her tomb is about one mile (1.6 km) north of ancient Bethlehem of Judah. In this photograph from the early 1900s, a</a:t>
            </a:r>
            <a:r>
              <a:rPr lang="en-US" baseline="0" dirty="0"/>
              <a:t> caravan of camels passes by Rachel’s tomb on the main road from Jerusalem to Bethlehem. This American Colony photo was taken </a:t>
            </a:r>
            <a:r>
              <a:rPr lang="en-US" dirty="0"/>
              <a:t>between 1898 and 1946.</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kern="1200" dirty="0">
                <a:solidFill>
                  <a:schemeClr val="tx1"/>
                </a:solidFill>
                <a:effectLst/>
                <a:latin typeface="+mn-lt"/>
                <a:ea typeface="+mn-ea"/>
                <a:cs typeface="+mn-cs"/>
              </a:rPr>
              <a:t>Word Biblical Commentary</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Dallas: Word.</a:t>
            </a:r>
            <a:endParaRPr lang="en-US" dirty="0"/>
          </a:p>
          <a:p>
            <a:endParaRPr lang="en-US" dirty="0"/>
          </a:p>
          <a:p>
            <a:r>
              <a:rPr lang="en-US" dirty="0"/>
              <a:t>mat05904</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041047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structure shown in this photo marks the location </a:t>
            </a:r>
            <a:r>
              <a:rPr lang="en-US" baseline="0" dirty="0"/>
              <a:t>identified as the tomb of Rachel since at least the 4th century AD, when the Bordeaux pilgrim recorded a visit. A monument at this location is also mentioned by Origen (3rd century AD) and Eusebius (4th century AD). The antiquity of the tradition makes this the most probable site of Rachel’s tomb. The main objection to the tradition is that 1 Samuel 10:2 locates Rachel’s tomb “by the border of Benjamin,” whereas the traditional site is well within Judahite territory. However, Jerusalem was originally part of the territory of Benjamin (Josh 18:16, 28; </a:t>
            </a:r>
            <a:r>
              <a:rPr lang="en-US" baseline="0" dirty="0" err="1"/>
              <a:t>Judg</a:t>
            </a:r>
            <a:r>
              <a:rPr lang="en-US" baseline="0" dirty="0"/>
              <a:t> 1:21), and thus a site located between Jerusalem and the first significant Judahite town would have been by the border of Benjamin. It is possible that Rachel’s tomb marked the border between Benjamin and Judah at the time of Saul, since Rachel died while giving birth to Benjamin and therefore the site would have special significance for the tribe of Benjamin. </a:t>
            </a:r>
            <a:r>
              <a:rPr lang="en-US" dirty="0"/>
              <a:t>This photochrom</a:t>
            </a:r>
            <a:r>
              <a:rPr lang="en-US" baseline="0" dirty="0"/>
              <a:t> </a:t>
            </a:r>
            <a:r>
              <a:rPr lang="en-US" dirty="0"/>
              <a:t>image</a:t>
            </a:r>
            <a:r>
              <a:rPr lang="en-US" baseline="0" dirty="0"/>
              <a:t> of Rachel’s tomb dates to the late 1800s.</a:t>
            </a:r>
          </a:p>
          <a:p>
            <a:endParaRPr lang="en-US" dirty="0"/>
          </a:p>
          <a:p>
            <a:r>
              <a:rPr lang="en-US" dirty="0"/>
              <a:t>pcm02713h</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893479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Today, a modern structure surrounds the traditional</a:t>
            </a:r>
            <a:r>
              <a:rPr lang="en-US" baseline="0" dirty="0"/>
              <a:t> shrine of Rachel’s Tomb. The Hebrew sign between the two piers in this photo reads “Tomb of Rachel.”</a:t>
            </a:r>
            <a:endParaRPr lang="en-US" dirty="0"/>
          </a:p>
          <a:p>
            <a:endParaRPr lang="en-US" dirty="0"/>
          </a:p>
          <a:p>
            <a:r>
              <a:rPr lang="en-US" dirty="0"/>
              <a:t>adr1305165350</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4661134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of the credentials mentioned by Paul in Acts 22:3 which would qualify him as a “Hebrew of Hebrews” was the fact that he had studied in Jerusalem under the famous Rabbi Gamliel (cf. Acts 5:34). The inscription in this photo comes from the tombs at Beth </a:t>
            </a:r>
            <a:r>
              <a:rPr lang="en-US" dirty="0" err="1"/>
              <a:t>Shearim</a:t>
            </a:r>
            <a:r>
              <a:rPr lang="en-US" dirty="0"/>
              <a:t> and records the location of the burial of Rabbi Gamaliel. The top line of the inscription reads “This belongs to Rabbi Gamaliel” (Heb. </a:t>
            </a:r>
            <a:r>
              <a:rPr lang="en-US" i="1" dirty="0"/>
              <a:t>zo </a:t>
            </a:r>
            <a:r>
              <a:rPr lang="en-US" i="1" dirty="0" err="1"/>
              <a:t>shel</a:t>
            </a:r>
            <a:r>
              <a:rPr lang="en-US" i="1" dirty="0"/>
              <a:t> rabi Gamaliel</a:t>
            </a:r>
            <a:r>
              <a:rPr lang="en-US" dirty="0"/>
              <a:t>, </a:t>
            </a:r>
            <a:r>
              <a:rPr lang="en-US" dirty="0" err="1"/>
              <a:t>זו</a:t>
            </a:r>
            <a:r>
              <a:rPr lang="en-US" dirty="0"/>
              <a:t> </a:t>
            </a:r>
            <a:r>
              <a:rPr lang="en-US" dirty="0" err="1"/>
              <a:t>של</a:t>
            </a:r>
            <a:r>
              <a:rPr lang="en-US" dirty="0"/>
              <a:t> </a:t>
            </a:r>
            <a:r>
              <a:rPr lang="en-US" dirty="0" err="1"/>
              <a:t>רבי</a:t>
            </a:r>
            <a:r>
              <a:rPr lang="en-US" dirty="0"/>
              <a:t> </a:t>
            </a:r>
            <a:r>
              <a:rPr lang="en-US" dirty="0" err="1"/>
              <a:t>גמליאל</a:t>
            </a:r>
            <a:r>
              <a:rPr lang="en-US" dirty="0"/>
              <a:t>). The second line contains the Greek inscription “Rabi Gamaliel” (Gk. ραβι γαμα</a:t>
            </a:r>
            <a:r>
              <a:rPr lang="en-US" dirty="0" err="1"/>
              <a:t>λιηλ</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Beth</a:t>
            </a:r>
            <a:r>
              <a:rPr lang="en-US" baseline="0" dirty="0"/>
              <a:t> </a:t>
            </a:r>
            <a:r>
              <a:rPr lang="en-US" baseline="0" dirty="0" err="1"/>
              <a:t>Shearim</a:t>
            </a:r>
            <a:r>
              <a:rPr lang="en-US" baseline="0" dirty="0"/>
              <a:t> lies o</a:t>
            </a:r>
            <a:r>
              <a:rPr lang="en-US" dirty="0"/>
              <a:t>n the southwestern edge of the Jezreel Valley. Settlement at the site dates back to the Iron II period (circa 1000–586 BC), but the major finds are from the Late Roman period (1st–4th centuries</a:t>
            </a:r>
            <a:r>
              <a:rPr lang="en-US" baseline="0" dirty="0"/>
              <a:t> AD)</a:t>
            </a:r>
            <a:r>
              <a:rPr lang="en-US" dirty="0"/>
              <a:t>. The first mention of the site in ancient sources comes from Josephus, who called it </a:t>
            </a:r>
            <a:r>
              <a:rPr lang="en-US" dirty="0" err="1"/>
              <a:t>Besara</a:t>
            </a:r>
            <a:r>
              <a:rPr lang="en-US" dirty="0"/>
              <a:t>. The Talmud refers to it as Beth </a:t>
            </a:r>
            <a:r>
              <a:rPr lang="en-US" dirty="0" err="1"/>
              <a:t>Shearim</a:t>
            </a:r>
            <a:r>
              <a:rPr lang="en-US" dirty="0"/>
              <a:t> (or Beth </a:t>
            </a:r>
            <a:r>
              <a:rPr lang="en-US" dirty="0" err="1"/>
              <a:t>Sharei</a:t>
            </a:r>
            <a:r>
              <a:rPr lang="en-US" dirty="0"/>
              <a:t>, or Beth </a:t>
            </a:r>
            <a:r>
              <a:rPr lang="en-US" dirty="0" err="1"/>
              <a:t>Sharein</a:t>
            </a:r>
            <a:r>
              <a:rPr lang="en-US" dirty="0"/>
              <a:t>) and describes the place in detail because it was the home of Rabbi Yehuda </a:t>
            </a:r>
            <a:r>
              <a:rPr lang="en-US" dirty="0" err="1"/>
              <a:t>HaNasi</a:t>
            </a:r>
            <a:r>
              <a:rPr lang="en-US" dirty="0"/>
              <a:t> (Judah the Prince), one of the patriarchs of Judaism and the final compiler of the Mishnah.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feature of the site is the group of 27 catacombs, dating from the 2nd to the 4th centuries AD. Within these catacombs are numerous </a:t>
            </a:r>
            <a:r>
              <a:rPr lang="en-US" i="1" dirty="0"/>
              <a:t>loculi</a:t>
            </a:r>
            <a:r>
              <a:rPr lang="en-US" dirty="0"/>
              <a:t> (small chambers, just large enough for a coffin), </a:t>
            </a:r>
            <a:r>
              <a:rPr lang="en-US" i="1" dirty="0" err="1"/>
              <a:t>arcosolia</a:t>
            </a:r>
            <a:r>
              <a:rPr lang="en-US" dirty="0"/>
              <a:t> (benches hewn out of a wall), and pit graves (cut into the floor), in which coffins, ossuaries, or bodies alone were laid. In one catacomb there were as many as 400 burial places. Jews from all over the diaspora were buried in this necropolis, but its popularity probably came from of the fact that numerous well-known rabbis were buried there. See the next slide for highlighting of the inscription. This photo comes from </a:t>
            </a:r>
            <a:r>
              <a:rPr lang="en-US" dirty="0" err="1"/>
              <a:t>Hanay</a:t>
            </a:r>
            <a:r>
              <a:rPr lang="en-US" dirty="0"/>
              <a:t> and is in the public domain, via Wikimedia Commons: https://commons.wikimedia.org/wiki/File:The_inscription_of_Rabbi_Gamaliel_which_identify_with_the_son_of_rabbi_Yehuda_Hanassi_Rabban_Gamaliel_beRabbi.jpg.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wiki101220170811093456h</a:t>
            </a:r>
          </a:p>
        </p:txBody>
      </p:sp>
      <p:sp>
        <p:nvSpPr>
          <p:cNvPr id="4" name="Slide Number Placeholder 3"/>
          <p:cNvSpPr>
            <a:spLocks noGrp="1"/>
          </p:cNvSpPr>
          <p:nvPr>
            <p:ph type="sldNum" sz="quarter" idx="5"/>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5278130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of the credentials mentioned by Paul in Acts 22:3 which would qualify him as a “Hebrew of Hebrews” was the fact that he had studied in Jerusalem under the famous Rabbi Gamliel (cf. Acts 5:34). The inscription in this photo comes from the tombs at Beth </a:t>
            </a:r>
            <a:r>
              <a:rPr lang="en-US" dirty="0" err="1"/>
              <a:t>Shearim</a:t>
            </a:r>
            <a:r>
              <a:rPr lang="en-US" dirty="0"/>
              <a:t> and records the location of the burial of Rabbi Gamaliel. The top line of the inscription reads “This belongs to Rabbi Gamaliel” (Heb. </a:t>
            </a:r>
            <a:r>
              <a:rPr lang="en-US" i="1" dirty="0"/>
              <a:t>zo </a:t>
            </a:r>
            <a:r>
              <a:rPr lang="en-US" i="1" dirty="0" err="1"/>
              <a:t>shel</a:t>
            </a:r>
            <a:r>
              <a:rPr lang="en-US" i="1" dirty="0"/>
              <a:t> rabi Gamaliel</a:t>
            </a:r>
            <a:r>
              <a:rPr lang="en-US" dirty="0"/>
              <a:t>, </a:t>
            </a:r>
            <a:r>
              <a:rPr lang="en-US" dirty="0" err="1"/>
              <a:t>זו</a:t>
            </a:r>
            <a:r>
              <a:rPr lang="en-US" dirty="0"/>
              <a:t> </a:t>
            </a:r>
            <a:r>
              <a:rPr lang="en-US" dirty="0" err="1"/>
              <a:t>של</a:t>
            </a:r>
            <a:r>
              <a:rPr lang="en-US" dirty="0"/>
              <a:t> </a:t>
            </a:r>
            <a:r>
              <a:rPr lang="en-US" dirty="0" err="1"/>
              <a:t>רבי</a:t>
            </a:r>
            <a:r>
              <a:rPr lang="en-US" dirty="0"/>
              <a:t> </a:t>
            </a:r>
            <a:r>
              <a:rPr lang="en-US" dirty="0" err="1"/>
              <a:t>גמליאל</a:t>
            </a:r>
            <a:r>
              <a:rPr lang="en-US" dirty="0"/>
              <a:t>). The second line contains the Greek inscription “Rabi Gamaliel” (Gk. ραβι γαμα</a:t>
            </a:r>
            <a:r>
              <a:rPr lang="en-US" dirty="0" err="1"/>
              <a:t>λιηλ</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Beth</a:t>
            </a:r>
            <a:r>
              <a:rPr lang="en-US" baseline="0" dirty="0"/>
              <a:t> </a:t>
            </a:r>
            <a:r>
              <a:rPr lang="en-US" baseline="0" dirty="0" err="1"/>
              <a:t>Shearim</a:t>
            </a:r>
            <a:r>
              <a:rPr lang="en-US" baseline="0" dirty="0"/>
              <a:t> lies o</a:t>
            </a:r>
            <a:r>
              <a:rPr lang="en-US" dirty="0"/>
              <a:t>n the southwestern edge of the Jezreel Valley. Settlement at the site dates back to the Iron II period (circa 1000–586 BC), but the major finds are from the Late Roman period (1st–4th centuries</a:t>
            </a:r>
            <a:r>
              <a:rPr lang="en-US" baseline="0" dirty="0"/>
              <a:t> AD)</a:t>
            </a:r>
            <a:r>
              <a:rPr lang="en-US" dirty="0"/>
              <a:t>. The first mention of the site in ancient sources comes from Josephus, who called it </a:t>
            </a:r>
            <a:r>
              <a:rPr lang="en-US" dirty="0" err="1"/>
              <a:t>Besara</a:t>
            </a:r>
            <a:r>
              <a:rPr lang="en-US" dirty="0"/>
              <a:t>. The Talmud refers to it as Beth </a:t>
            </a:r>
            <a:r>
              <a:rPr lang="en-US" dirty="0" err="1"/>
              <a:t>Shearim</a:t>
            </a:r>
            <a:r>
              <a:rPr lang="en-US" dirty="0"/>
              <a:t> (or Beth </a:t>
            </a:r>
            <a:r>
              <a:rPr lang="en-US" dirty="0" err="1"/>
              <a:t>Sharei</a:t>
            </a:r>
            <a:r>
              <a:rPr lang="en-US" dirty="0"/>
              <a:t>, or Beth </a:t>
            </a:r>
            <a:r>
              <a:rPr lang="en-US" dirty="0" err="1"/>
              <a:t>Sharein</a:t>
            </a:r>
            <a:r>
              <a:rPr lang="en-US" dirty="0"/>
              <a:t>) and describes the place in detail because it was the home of Rabbi Yehuda </a:t>
            </a:r>
            <a:r>
              <a:rPr lang="en-US" dirty="0" err="1"/>
              <a:t>HaNasi</a:t>
            </a:r>
            <a:r>
              <a:rPr lang="en-US" dirty="0"/>
              <a:t> (Judah the Prince), one of the patriarchs of Judaism and the final compiler of the Mishnah.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feature of the site is the group of 27 catacombs, dating from the 2nd to the 4th centuries AD. Within these catacombs are numerous </a:t>
            </a:r>
            <a:r>
              <a:rPr lang="en-US" i="1" dirty="0"/>
              <a:t>loculi</a:t>
            </a:r>
            <a:r>
              <a:rPr lang="en-US" dirty="0"/>
              <a:t> (small chambers, just large enough for a coffin), </a:t>
            </a:r>
            <a:r>
              <a:rPr lang="en-US" i="1" dirty="0" err="1"/>
              <a:t>arcosolia</a:t>
            </a:r>
            <a:r>
              <a:rPr lang="en-US" dirty="0"/>
              <a:t> (benches hewn out of a wall), and pit graves (cut into the floor), in which coffins, ossuaries, or bodies alone were laid. In one catacomb there were as many as 400 burial places. Jews from all over the diaspora were buried in this necropolis, but its popularity probably came from of the fact that numerous well-known rabbis were buried there. This photo comes from </a:t>
            </a:r>
            <a:r>
              <a:rPr lang="en-US" dirty="0" err="1"/>
              <a:t>Hanay</a:t>
            </a:r>
            <a:r>
              <a:rPr lang="en-US" dirty="0"/>
              <a:t> and is in the public domain, via Wikimedia Commons: https://commons.wikimedia.org/wiki/File:The_inscription_of_Rabbi_Gamaliel_which_identify_with_the_son_of_rabbi_Yehuda_Hanassi_Rabban_Gamaliel_beRabbi.jpg.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wiki101220170811093456</a:t>
            </a:r>
          </a:p>
        </p:txBody>
      </p:sp>
      <p:sp>
        <p:nvSpPr>
          <p:cNvPr id="4" name="Slide Number Placeholder 3"/>
          <p:cNvSpPr>
            <a:spLocks noGrp="1"/>
          </p:cNvSpPr>
          <p:nvPr>
            <p:ph type="sldNum" sz="quarter" idx="5"/>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5572889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a:t>
            </a:r>
            <a:r>
              <a:rPr lang="en-US" baseline="0" dirty="0"/>
              <a:t> describing himself as a </a:t>
            </a:r>
            <a:r>
              <a:rPr lang="en-US" dirty="0"/>
              <a:t>“Hebrew of Hebrews,” Paul may have been making a claim</a:t>
            </a:r>
            <a:r>
              <a:rPr lang="en-US" baseline="0" dirty="0"/>
              <a:t> to being of a more conservative strain of Judaism, one that was </a:t>
            </a:r>
            <a:r>
              <a:rPr lang="en-US" dirty="0"/>
              <a:t>resistant to Hellenism and sought instead to preserve traditional Jewish language and culture. The Greek inscription shown here may represent the more</a:t>
            </a:r>
            <a:r>
              <a:rPr lang="en-US" baseline="0" dirty="0"/>
              <a:t> Hellenized form of Judaism with which Paul contrasted himself. This inscription </a:t>
            </a:r>
            <a:r>
              <a:rPr lang="en-US" dirty="0"/>
              <a:t>was originally the dedicatory inscription of a synagogue in Jerusalem.</a:t>
            </a:r>
            <a:r>
              <a:rPr lang="en-US" baseline="0" dirty="0"/>
              <a:t> It describes who built the synagogue and some of the purposes for which it was built. Because it is written in Greek, some scholars have suggested associating it with the “synagogue of the freedmen” mentioned in Acts 6:9.</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inscription reads, “</a:t>
            </a:r>
            <a:r>
              <a:rPr lang="en-US" i="0" dirty="0" err="1"/>
              <a:t>Theodotus</a:t>
            </a:r>
            <a:r>
              <a:rPr lang="en-US" i="0" dirty="0"/>
              <a:t>, son of </a:t>
            </a:r>
            <a:r>
              <a:rPr lang="en-US" i="0" dirty="0" err="1"/>
              <a:t>Vettenus</a:t>
            </a:r>
            <a:r>
              <a:rPr lang="en-US" i="0" dirty="0"/>
              <a:t>, priest and synagogue ruler, son of a synagogue ruler, grandson of a synagogue ruler, built the synagogue for the reading of the Law and the teaching of the commandments, along with the guest-house, the rooms, and the water supplies for the lodging of strangers in need, which his fathers founded along with the Elders and Simonides.” </a:t>
            </a:r>
            <a:r>
              <a:rPr lang="en-US" dirty="0"/>
              <a:t>This inscription was photographed at the Israel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tb032014529</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3438410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depiction of the menorah at the bottom clearly identifies this inscription as Jewish.</a:t>
            </a:r>
            <a:r>
              <a:rPr lang="en-US" sz="1200" kern="1200" baseline="0" dirty="0">
                <a:solidFill>
                  <a:schemeClr val="tx1"/>
                </a:solidFill>
                <a:effectLst/>
                <a:latin typeface="+mn-lt"/>
                <a:ea typeface="+mn-ea"/>
                <a:cs typeface="+mn-cs"/>
              </a:rPr>
              <a:t> The fact that it was written</a:t>
            </a:r>
            <a:r>
              <a:rPr lang="en-US" sz="1200" kern="1200" dirty="0">
                <a:solidFill>
                  <a:schemeClr val="tx1"/>
                </a:solidFill>
                <a:effectLst/>
                <a:latin typeface="+mn-lt"/>
                <a:ea typeface="+mn-ea"/>
                <a:cs typeface="+mn-cs"/>
              </a:rPr>
              <a:t> in Greek may connect it with Hellenistic Jews. This marble plaque was photographed at the Metropolitan Museum of Art in New York City.</a:t>
            </a:r>
          </a:p>
          <a:p>
            <a:endParaRPr lang="en-US" sz="1200" kern="1200" dirty="0">
              <a:solidFill>
                <a:schemeClr val="tx1"/>
              </a:solidFill>
              <a:effectLst/>
              <a:latin typeface="+mn-lt"/>
              <a:ea typeface="+mn-ea"/>
              <a:cs typeface="+mn-cs"/>
            </a:endParaRPr>
          </a:p>
          <a:p>
            <a:r>
              <a:rPr lang="en-US" dirty="0"/>
              <a:t>adr1605243791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42042899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sz="1200" dirty="0"/>
              <a:t>A Jewish presence in Corinth is confirmed by these architectural fragments that once belonged to</a:t>
            </a:r>
            <a:r>
              <a:rPr lang="en-US" sz="1200" baseline="0" dirty="0"/>
              <a:t> </a:t>
            </a:r>
            <a:r>
              <a:rPr lang="en-US" sz="1200" dirty="0"/>
              <a:t>a synagogue. </a:t>
            </a:r>
            <a:r>
              <a:rPr lang="en-US" baseline="0" dirty="0"/>
              <a:t>This Greek inscription, which reads “[</a:t>
            </a:r>
            <a:r>
              <a:rPr lang="en-US" baseline="0" dirty="0" err="1"/>
              <a:t>syna</a:t>
            </a:r>
            <a:r>
              <a:rPr lang="en-US" baseline="0" dirty="0"/>
              <a:t>]</a:t>
            </a:r>
            <a:r>
              <a:rPr lang="en-US" baseline="0" dirty="0" err="1"/>
              <a:t>gogue</a:t>
            </a:r>
            <a:r>
              <a:rPr lang="en-US" baseline="0" dirty="0"/>
              <a:t> of the </a:t>
            </a:r>
            <a:r>
              <a:rPr lang="en-US" baseline="0" dirty="0" err="1"/>
              <a:t>Hebr</a:t>
            </a:r>
            <a:r>
              <a:rPr lang="en-US" baseline="0" dirty="0"/>
              <a:t>[</a:t>
            </a:r>
            <a:r>
              <a:rPr lang="en-US" baseline="0" dirty="0" err="1"/>
              <a:t>ews</a:t>
            </a:r>
            <a:r>
              <a:rPr lang="en-US" baseline="0" dirty="0"/>
              <a:t>]” ([</a:t>
            </a:r>
            <a:r>
              <a:rPr lang="el-GR" baseline="0" dirty="0"/>
              <a:t>ΣΥΝΑ</a:t>
            </a:r>
            <a:r>
              <a:rPr lang="en-US" baseline="0" dirty="0"/>
              <a:t>]</a:t>
            </a:r>
            <a:r>
              <a:rPr lang="el-GR" baseline="0" dirty="0"/>
              <a:t>ΓΩΓΗ ΕΒΡ</a:t>
            </a:r>
            <a:r>
              <a:rPr lang="en-US" baseline="0" dirty="0"/>
              <a:t>[</a:t>
            </a:r>
            <a:r>
              <a:rPr lang="el-GR" baseline="0" dirty="0"/>
              <a:t>ΑΙΩΝ</a:t>
            </a:r>
            <a:r>
              <a:rPr lang="en-US" baseline="0" dirty="0"/>
              <a:t>]), was found in a Late Roman synagogue in Corinth (dated by archaeologists to the 5th century AD). </a:t>
            </a:r>
            <a:r>
              <a:rPr lang="en-US" sz="1200" dirty="0"/>
              <a:t>These artifacts were photographed in the Corinth Museum.</a:t>
            </a:r>
          </a:p>
          <a:p>
            <a:endParaRPr lang="en-US" sz="1200" dirty="0"/>
          </a:p>
          <a:p>
            <a:r>
              <a:rPr lang="en-US" sz="1200" dirty="0"/>
              <a:t>tb031706083</a:t>
            </a:r>
            <a:endParaRPr lang="en-US" dirty="0"/>
          </a:p>
        </p:txBody>
      </p:sp>
    </p:spTree>
    <p:extLst>
      <p:ext uri="{BB962C8B-B14F-4D97-AF65-F5344CB8AC3E}">
        <p14:creationId xmlns:p14="http://schemas.microsoft.com/office/powerpoint/2010/main" val="256442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fresco shows another set of wax-covered</a:t>
            </a:r>
            <a:r>
              <a:rPr lang="en-US" baseline="0" dirty="0"/>
              <a:t> wooden tablets and a stylus. The Latin word </a:t>
            </a:r>
            <a:r>
              <a:rPr lang="en-US" i="1" baseline="0" dirty="0"/>
              <a:t>caudex</a:t>
            </a:r>
            <a:r>
              <a:rPr lang="en-US" baseline="0" dirty="0"/>
              <a:t> means “a block of wood” and referred to this kind of tablet. When several such leaves were attached together they were referred to as a </a:t>
            </a:r>
            <a:r>
              <a:rPr lang="en-US" i="1" baseline="0" dirty="0"/>
              <a:t>codex</a:t>
            </a:r>
            <a:r>
              <a:rPr lang="en-US" baseline="0" dirty="0"/>
              <a:t>. The name was appropriated when the wooden leaves were eventually replaced with leaves of papyrus or parchment. Gamble argues convincingly that Paul’s request for “the parchments” (Gk. </a:t>
            </a:r>
            <a:r>
              <a:rPr lang="en-US" i="1" baseline="0" dirty="0" err="1"/>
              <a:t>tas</a:t>
            </a:r>
            <a:r>
              <a:rPr lang="en-US" i="1" baseline="0" dirty="0"/>
              <a:t> </a:t>
            </a:r>
            <a:r>
              <a:rPr lang="en-US" i="1" baseline="0" dirty="0" err="1"/>
              <a:t>membranas</a:t>
            </a:r>
            <a:r>
              <a:rPr lang="en-US" baseline="0" dirty="0"/>
              <a:t>, </a:t>
            </a:r>
            <a:r>
              <a:rPr lang="el-GR" sz="1200" b="0" i="0" u="none" strike="noStrike" kern="1200" baseline="0" dirty="0">
                <a:solidFill>
                  <a:schemeClr val="tx1"/>
                </a:solidFill>
                <a:latin typeface="+mn-lt"/>
                <a:ea typeface="+mn-ea"/>
                <a:cs typeface="+mn-cs"/>
              </a:rPr>
              <a:t>τὰς μεμβράνας</a:t>
            </a:r>
            <a:r>
              <a:rPr lang="en-US" sz="1200" b="0" i="0" u="none" strike="noStrike" kern="1200" baseline="0" dirty="0">
                <a:solidFill>
                  <a:schemeClr val="tx1"/>
                </a:solidFill>
                <a:latin typeface="+mn-lt"/>
                <a:ea typeface="+mn-ea"/>
                <a:cs typeface="+mn-cs"/>
              </a:rPr>
              <a:t>) in 2 Timothy 4:13 refers to codices, since he would have used a different word (</a:t>
            </a:r>
            <a:r>
              <a:rPr lang="en-US" sz="1200" b="0" i="1" u="none" strike="noStrike" kern="1200" baseline="0" dirty="0" err="1">
                <a:solidFill>
                  <a:schemeClr val="tx1"/>
                </a:solidFill>
                <a:latin typeface="+mn-lt"/>
                <a:ea typeface="+mn-ea"/>
                <a:cs typeface="+mn-cs"/>
              </a:rPr>
              <a:t>diphtherai</a:t>
            </a:r>
            <a:r>
              <a:rPr lang="en-US" sz="1200" b="0" i="0" u="none" strike="noStrike" kern="1200" baseline="0" dirty="0">
                <a:solidFill>
                  <a:schemeClr val="tx1"/>
                </a:solidFill>
                <a:latin typeface="+mn-lt"/>
                <a:ea typeface="+mn-ea"/>
                <a:cs typeface="+mn-cs"/>
              </a:rPr>
              <a:t>) for parchment rolls (1995: 50). </a:t>
            </a:r>
            <a:r>
              <a:rPr lang="en-US" sz="1200" baseline="0" dirty="0"/>
              <a:t>This fresco was photographed at the </a:t>
            </a:r>
            <a:r>
              <a:rPr lang="en-US" sz="1200" dirty="0"/>
              <a:t>Naples Archaeological Museum.</a:t>
            </a:r>
          </a:p>
          <a:p>
            <a:endParaRPr lang="en-US" sz="1200" dirty="0"/>
          </a:p>
          <a:p>
            <a:r>
              <a:rPr lang="en-US" sz="1200" b="1" dirty="0"/>
              <a:t>Reference:</a:t>
            </a:r>
          </a:p>
          <a:p>
            <a:r>
              <a:rPr lang="en-US" dirty="0"/>
              <a:t>Gamble, Harry.</a:t>
            </a:r>
          </a:p>
          <a:p>
            <a:pPr marL="685800" indent="-457200">
              <a:tabLst>
                <a:tab pos="685800" algn="l"/>
              </a:tabLst>
            </a:pPr>
            <a:r>
              <a:rPr lang="en-US" dirty="0"/>
              <a:t>1995	</a:t>
            </a:r>
            <a:r>
              <a:rPr lang="en-US" i="1" baseline="0" dirty="0"/>
              <a:t>Books and Readers in the Early Church</a:t>
            </a:r>
            <a:r>
              <a:rPr lang="en-US" baseline="0" dirty="0"/>
              <a:t>. London: Yale.</a:t>
            </a:r>
            <a:endParaRPr lang="en-US" dirty="0"/>
          </a:p>
          <a:p>
            <a:endParaRPr lang="en-US" sz="1200" dirty="0"/>
          </a:p>
          <a:p>
            <a:r>
              <a:rPr lang="en-US" dirty="0"/>
              <a:t>tb0515170889h</a:t>
            </a:r>
          </a:p>
        </p:txBody>
      </p:sp>
    </p:spTree>
    <p:extLst>
      <p:ext uri="{BB962C8B-B14F-4D97-AF65-F5344CB8AC3E}">
        <p14:creationId xmlns:p14="http://schemas.microsoft.com/office/powerpoint/2010/main" val="2008884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photograph shows Jewish men and boys today who, like Paul, identify with the more conservative traditions of Judaism.</a:t>
            </a:r>
          </a:p>
          <a:p>
            <a:endParaRPr lang="en-US" dirty="0"/>
          </a:p>
          <a:p>
            <a:r>
              <a:rPr lang="en-US" dirty="0"/>
              <a:t>tb101303038</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2329467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man wears a prayer shawl, along with phylacteries on his forehead and left arm and hand. It</a:t>
            </a:r>
            <a:r>
              <a:rPr lang="en-US" baseline="0" dirty="0"/>
              <a:t> may be noted that t</a:t>
            </a:r>
            <a:r>
              <a:rPr lang="en-US" dirty="0"/>
              <a:t>here are clear and important differences between Jews such as the one pictured above and those mentioned in the New Testament. </a:t>
            </a:r>
            <a:r>
              <a:rPr lang="en-US" altLang="en-US" dirty="0"/>
              <a:t>This American Colony photograph was taken between 1910 and 1920. </a:t>
            </a:r>
            <a:endParaRPr lang="en-US" dirty="0"/>
          </a:p>
          <a:p>
            <a:endParaRPr lang="en-US" dirty="0"/>
          </a:p>
          <a:p>
            <a:r>
              <a:rPr lang="en-US" dirty="0"/>
              <a:t>mat05305h</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5245920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sz="1200" dirty="0"/>
              <a:t>Although these modern-day men do not call themselves Pharisees, all recognize that the Pharisaic tradition was carried on by the rabbis after the destruction of the temple in AD 70 (whereas other sects, like the Sadducees and Essenes, passed away). The zeal of the first-century Pharisees is also often manifest among today’s Orthodox and ultra-Orthodox Jews. Similar robes and head-coverings could have been worn by the religiously observant Jews of Paul’s day</a:t>
            </a:r>
            <a:r>
              <a:rPr lang="en-US" sz="1200" baseline="0" dirty="0"/>
              <a:t>; because of the perishability of linens, little physical evidence of their clothing has survived.</a:t>
            </a:r>
            <a:endParaRPr lang="en-US" sz="1200" dirty="0"/>
          </a:p>
          <a:p>
            <a:endParaRPr lang="en-US" sz="1200" dirty="0"/>
          </a:p>
          <a:p>
            <a:r>
              <a:rPr lang="en-US" sz="1200" dirty="0"/>
              <a:t>tb092302207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35245920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Paul’s persecution of the church</a:t>
            </a:r>
            <a:r>
              <a:rPr lang="en-US" sz="1200" kern="1200" baseline="0" dirty="0">
                <a:solidFill>
                  <a:schemeClr val="tx1"/>
                </a:solidFill>
                <a:effectLst/>
                <a:latin typeface="+mn-lt"/>
                <a:ea typeface="+mn-ea"/>
                <a:cs typeface="+mn-cs"/>
              </a:rPr>
              <a:t> in its earliest decades was well-known (cf. Acts 8–9). </a:t>
            </a:r>
            <a:r>
              <a:rPr lang="en-US" sz="1200" kern="1200" dirty="0">
                <a:solidFill>
                  <a:schemeClr val="tx1"/>
                </a:solidFill>
                <a:effectLst/>
                <a:latin typeface="+mn-lt"/>
                <a:ea typeface="+mn-ea"/>
                <a:cs typeface="+mn-cs"/>
              </a:rPr>
              <a:t>These iron shackles may be similar to those used to confine the early Christians. This display was photographed at the Spartacus Exhibit, a temporary exhibition at the Ara </a:t>
            </a:r>
            <a:r>
              <a:rPr lang="en-US" sz="1200" kern="1200" dirty="0" err="1">
                <a:solidFill>
                  <a:schemeClr val="tx1"/>
                </a:solidFill>
                <a:effectLst/>
                <a:latin typeface="+mn-lt"/>
                <a:ea typeface="+mn-ea"/>
                <a:cs typeface="+mn-cs"/>
              </a:rPr>
              <a:t>Pacis</a:t>
            </a:r>
            <a:r>
              <a:rPr lang="en-US" sz="1200" kern="1200" dirty="0">
                <a:solidFill>
                  <a:schemeClr val="tx1"/>
                </a:solidFill>
                <a:effectLst/>
                <a:latin typeface="+mn-lt"/>
                <a:ea typeface="+mn-ea"/>
                <a:cs typeface="+mn-cs"/>
              </a:rPr>
              <a:t> Museum in Rome.</a:t>
            </a:r>
            <a:endParaRPr lang="en-US" dirty="0"/>
          </a:p>
          <a:p>
            <a:endParaRPr lang="en-US" dirty="0"/>
          </a:p>
          <a:p>
            <a:r>
              <a:rPr lang="en-US" dirty="0"/>
              <a:t>tb0518174080h</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5172241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Prior to his conversion,</a:t>
            </a:r>
            <a:r>
              <a:rPr lang="en-US" baseline="0" dirty="0"/>
              <a:t> Paul was “</a:t>
            </a:r>
            <a:r>
              <a:rPr lang="en-US" sz="1200" b="0" i="0" u="none" strike="noStrike" kern="1200" baseline="0" dirty="0">
                <a:solidFill>
                  <a:schemeClr val="tx1"/>
                </a:solidFill>
                <a:latin typeface="+mn-lt"/>
                <a:ea typeface="+mn-ea"/>
                <a:cs typeface="+mn-cs"/>
              </a:rPr>
              <a:t>ravaging the church, and entering house after house, he dragged off men and women and committed them to prison” (Acts 8:3, ESV). This relief, which dates to shortly after the life of Paul, depicts a German prisoner with his hands bound behind his back. </a:t>
            </a:r>
            <a:r>
              <a:rPr lang="en-US" dirty="0"/>
              <a:t>This relief was </a:t>
            </a:r>
            <a:r>
              <a:rPr lang="en-US" sz="1200" kern="1200" dirty="0">
                <a:solidFill>
                  <a:schemeClr val="tx1"/>
                </a:solidFill>
                <a:effectLst/>
                <a:latin typeface="+mn-lt"/>
                <a:ea typeface="+mn-ea"/>
                <a:cs typeface="+mn-cs"/>
              </a:rPr>
              <a:t>photographed at the Spartacus Exhibit, a temporary exhibition at the Ara Pacis Museum in Rome.</a:t>
            </a:r>
            <a:endParaRPr lang="en-US" dirty="0"/>
          </a:p>
          <a:p>
            <a:endParaRPr lang="en-US" dirty="0"/>
          </a:p>
          <a:p>
            <a:r>
              <a:rPr lang="en-US" dirty="0"/>
              <a:t>tb0518173941h</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7751496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relief depicts prisoners who are bound together by a rope or chain around their necks, being led by a rope. Paul had taken prisoners like the ones pictured here when he was persecuting the Christians. This relief was photographed in the Istanbul Archaeological Museum.</a:t>
            </a:r>
          </a:p>
          <a:p>
            <a:endParaRPr lang="en-US" dirty="0"/>
          </a:p>
          <a:p>
            <a:r>
              <a:rPr lang="en-US" dirty="0"/>
              <a:t>tb122922407</a:t>
            </a:r>
          </a:p>
        </p:txBody>
      </p:sp>
    </p:spTree>
    <p:extLst>
      <p:ext uri="{BB962C8B-B14F-4D97-AF65-F5344CB8AC3E}">
        <p14:creationId xmlns:p14="http://schemas.microsoft.com/office/powerpoint/2010/main" val="7273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coin shows two bound prisoners beneath a war</a:t>
            </a:r>
            <a:r>
              <a:rPr lang="en-US" baseline="0" dirty="0"/>
              <a:t> standard decorated with shields. The letters “SC” stand for the Latin phrase </a:t>
            </a:r>
            <a:r>
              <a:rPr lang="en-US" i="1" baseline="0" dirty="0" err="1"/>
              <a:t>Senatus</a:t>
            </a:r>
            <a:r>
              <a:rPr lang="en-US" i="1" baseline="0" dirty="0"/>
              <a:t> </a:t>
            </a:r>
            <a:r>
              <a:rPr lang="en-US" i="1" baseline="0" dirty="0" err="1"/>
              <a:t>Consulto</a:t>
            </a:r>
            <a:r>
              <a:rPr lang="en-US" baseline="0" dirty="0"/>
              <a:t>, indicating that the coin was minted with the approval of the Roman Senate. The </a:t>
            </a:r>
            <a:r>
              <a:rPr lang="en-US" i="1" baseline="0" dirty="0" err="1"/>
              <a:t>dupondius</a:t>
            </a:r>
            <a:r>
              <a:rPr lang="en-US" baseline="0" dirty="0"/>
              <a:t> was a brass coin that was worth 1/8th of a denarius. At the height of the Roman Empire it would buy a loaf of bread or two cups (half L) of wine. This coin</a:t>
            </a:r>
            <a:r>
              <a:rPr lang="en-US" dirty="0"/>
              <a:t> was photographed at the Naples Archaeological Museum.</a:t>
            </a:r>
          </a:p>
          <a:p>
            <a:endParaRPr lang="en-US" dirty="0"/>
          </a:p>
          <a:p>
            <a:r>
              <a:rPr lang="en-US" dirty="0"/>
              <a:t>tb0515170941h</a:t>
            </a:r>
          </a:p>
        </p:txBody>
      </p:sp>
    </p:spTree>
    <p:extLst>
      <p:ext uri="{BB962C8B-B14F-4D97-AF65-F5344CB8AC3E}">
        <p14:creationId xmlns:p14="http://schemas.microsoft.com/office/powerpoint/2010/main" val="9383086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sculpture depicts an emperor and his wife with male and female prisoners, illustrating the persecution Paul inflicted on Christians in his early years. This sculpture likely belongs to the 1st century BC, although a later date cannot be ruled out. A removable box has been added to the central figure to avoid causing offense or surprise. </a:t>
            </a:r>
            <a:r>
              <a:rPr lang="en-US" dirty="0"/>
              <a:t>This relief was photographed at the Aphrodisias Museum.</a:t>
            </a:r>
          </a:p>
          <a:p>
            <a:endParaRPr lang="en-US" dirty="0"/>
          </a:p>
          <a:p>
            <a:r>
              <a:rPr lang="en-US" dirty="0"/>
              <a:t>shs031215226h</a:t>
            </a:r>
          </a:p>
        </p:txBody>
      </p:sp>
    </p:spTree>
    <p:extLst>
      <p:ext uri="{BB962C8B-B14F-4D97-AF65-F5344CB8AC3E}">
        <p14:creationId xmlns:p14="http://schemas.microsoft.com/office/powerpoint/2010/main" val="12604115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Paul did not limit his persecution to men, but also targeted women (cf. Acts 8:12; 9:2; 22:4). This statue depicts the Dacian people as a captive woman. The inscription on the base reads “of the nation of Dacia” (</a:t>
            </a:r>
            <a:r>
              <a:rPr lang="el-GR" dirty="0"/>
              <a:t>ΕΘΝΟΥΣ ΔΑΚΩΝ</a:t>
            </a:r>
            <a:r>
              <a:rPr lang="en-US" dirty="0"/>
              <a:t>). The Emperor Augustus conquered Dacia (modern-day Romania) in the years 1 BC to AD 4. This statue was photographed at the Aphrodisias Museum.</a:t>
            </a:r>
          </a:p>
          <a:p>
            <a:endParaRPr lang="en-US" dirty="0"/>
          </a:p>
          <a:p>
            <a:r>
              <a:rPr lang="en-US" dirty="0"/>
              <a:t>shs031215255h</a:t>
            </a:r>
          </a:p>
        </p:txBody>
      </p:sp>
    </p:spTree>
    <p:extLst>
      <p:ext uri="{BB962C8B-B14F-4D97-AF65-F5344CB8AC3E}">
        <p14:creationId xmlns:p14="http://schemas.microsoft.com/office/powerpoint/2010/main" val="26624341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we do not know the exact locations or conditions of the prisons where early Christians were held, we can be sure they were not pleasant.</a:t>
            </a:r>
            <a:r>
              <a:rPr lang="en-US" baseline="0" dirty="0"/>
              <a:t> Some of the early Christians may have been imprisoned in the same prison occupied earlier by Jesus, although the location pictured here is of doubtful identification. </a:t>
            </a:r>
            <a:r>
              <a:rPr lang="en-US" dirty="0"/>
              <a:t>This American Colony photograph was taken </a:t>
            </a:r>
            <a:r>
              <a:rPr lang="en-US" sz="1200" b="0" i="0" kern="1200" dirty="0">
                <a:solidFill>
                  <a:schemeClr val="tx1"/>
                </a:solidFill>
                <a:effectLst/>
                <a:latin typeface="+mn-lt"/>
                <a:ea typeface="+mn-ea"/>
                <a:cs typeface="+mn-cs"/>
              </a:rPr>
              <a:t>between 1940 and 1946.</a:t>
            </a:r>
            <a:endParaRPr lang="en-US" dirty="0"/>
          </a:p>
          <a:p>
            <a:endParaRPr lang="en-US" dirty="0"/>
          </a:p>
          <a:p>
            <a:r>
              <a:rPr lang="en-US" dirty="0"/>
              <a:t>mat12455h</a:t>
            </a:r>
          </a:p>
        </p:txBody>
      </p:sp>
    </p:spTree>
    <p:extLst>
      <p:ext uri="{BB962C8B-B14F-4D97-AF65-F5344CB8AC3E}">
        <p14:creationId xmlns:p14="http://schemas.microsoft.com/office/powerpoint/2010/main" val="627687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In this fascinating fresco portrait,</a:t>
            </a:r>
            <a:r>
              <a:rPr lang="en-US" baseline="0" dirty="0"/>
              <a:t> the baker </a:t>
            </a:r>
            <a:r>
              <a:rPr lang="en-US" baseline="0" dirty="0" err="1"/>
              <a:t>Terentius</a:t>
            </a:r>
            <a:r>
              <a:rPr lang="en-US" baseline="0" dirty="0"/>
              <a:t> Neo and his wife are portrayed as literate intellectuals. She holds a stylus and folding wax tablet</a:t>
            </a:r>
            <a:r>
              <a:rPr lang="en-US" dirty="0"/>
              <a:t>,</a:t>
            </a:r>
            <a:r>
              <a:rPr lang="en-US" baseline="0" dirty="0"/>
              <a:t> indicating her ability to read and write (she is thought to have managed the bakery). He holds a </a:t>
            </a:r>
            <a:r>
              <a:rPr lang="en-US" i="1" baseline="0" dirty="0" err="1"/>
              <a:t>rotulus</a:t>
            </a:r>
            <a:r>
              <a:rPr lang="en-US" baseline="0" dirty="0"/>
              <a:t>, a parchment or papyrus document that was wound around a wooden rod and written in such a way that the roll would be unwound vertically. Both forms of “books” were common in Paul’s day for everyday business activities. </a:t>
            </a:r>
            <a:r>
              <a:rPr lang="en-US" sz="1200" baseline="0" dirty="0"/>
              <a:t>This fresco was photographed at the </a:t>
            </a:r>
            <a:r>
              <a:rPr lang="en-US" sz="1200"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tb0515170299</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0088844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structure is located in the Greek Orthodox Monastery of the Praetorium.</a:t>
            </a:r>
            <a:r>
              <a:rPr lang="en-US" baseline="0" dirty="0"/>
              <a:t> The monastery is</a:t>
            </a:r>
            <a:r>
              <a:rPr lang="en-US" dirty="0"/>
              <a:t> located near the Church of Ecce Homo, between the Second and Third Stations of the Via Dolorosa in Jerusalem. This ancient</a:t>
            </a:r>
            <a:r>
              <a:rPr lang="en-US" baseline="0" dirty="0"/>
              <a:t> structure </a:t>
            </a:r>
            <a:r>
              <a:rPr lang="en-US" dirty="0"/>
              <a:t>provides an illustration of a subterranean cavity that would have been suitable for imprisoning people.</a:t>
            </a:r>
          </a:p>
          <a:p>
            <a:endParaRPr lang="en-US" dirty="0"/>
          </a:p>
          <a:p>
            <a:r>
              <a:rPr lang="en-US" dirty="0"/>
              <a:t>tb061116179h</a:t>
            </a:r>
          </a:p>
        </p:txBody>
      </p:sp>
    </p:spTree>
    <p:extLst>
      <p:ext uri="{BB962C8B-B14F-4D97-AF65-F5344CB8AC3E}">
        <p14:creationId xmlns:p14="http://schemas.microsoft.com/office/powerpoint/2010/main" val="6250188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Paul’s point is that there was no external requirement under the Mosaic Law that he had not met. The men and boys</a:t>
            </a:r>
            <a:r>
              <a:rPr lang="en-US" baseline="0" dirty="0"/>
              <a:t> in this photo are Hasidic, a sect of Judaism whose name means “piety.” The Hasidic movement arose in Ukraine in the 18th century and is known for its religious conservatism and social seclusion. Prior to his conversion, Paul would likely have been welcomed by a group of this kind. </a:t>
            </a:r>
            <a:r>
              <a:rPr lang="en-US" dirty="0"/>
              <a:t>This image comes from Christopher Michel and is licensed under CC BY 2.0, via Wikimedia Commons: https://commons.wikimedia.org/wiki/File:Jerusalem_(4767971998).jpg.</a:t>
            </a:r>
          </a:p>
          <a:p>
            <a:endParaRPr lang="en-US" dirty="0"/>
          </a:p>
          <a:p>
            <a:r>
              <a:rPr lang="en-US" dirty="0"/>
              <a:t>wiki4767971998070220100906h</a:t>
            </a:r>
          </a:p>
        </p:txBody>
      </p:sp>
    </p:spTree>
    <p:extLst>
      <p:ext uri="{BB962C8B-B14F-4D97-AF65-F5344CB8AC3E}">
        <p14:creationId xmlns:p14="http://schemas.microsoft.com/office/powerpoint/2010/main" val="6250188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happily gave up the things previously listed in exchange for serving the Messiah. The terms “gain” (Gk. </a:t>
            </a:r>
            <a:r>
              <a:rPr lang="en-US" sz="1200" i="1" kern="1200" dirty="0" err="1">
                <a:solidFill>
                  <a:schemeClr val="tx1"/>
                </a:solidFill>
                <a:effectLst/>
                <a:latin typeface="+mn-lt"/>
                <a:ea typeface="+mn-ea"/>
                <a:cs typeface="+mn-cs"/>
              </a:rPr>
              <a:t>kerdē</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κέρδη</a:t>
            </a:r>
            <a:r>
              <a:rPr lang="en-US" sz="1200" i="0" kern="1200" dirty="0">
                <a:solidFill>
                  <a:schemeClr val="tx1"/>
                </a:solidFill>
                <a:effectLst/>
                <a:latin typeface="+mn-lt"/>
                <a:ea typeface="+mn-ea"/>
                <a:cs typeface="+mn-cs"/>
              </a:rPr>
              <a:t>) </a:t>
            </a:r>
            <a:r>
              <a:rPr lang="en-US" i="0" dirty="0"/>
              <a:t>and</a:t>
            </a:r>
            <a:r>
              <a:rPr lang="en-US" dirty="0"/>
              <a:t> “loss” (Gk. </a:t>
            </a:r>
            <a:r>
              <a:rPr lang="en-US" sz="1200" i="1" kern="1200" dirty="0" err="1">
                <a:solidFill>
                  <a:schemeClr val="tx1"/>
                </a:solidFill>
                <a:effectLst/>
                <a:latin typeface="+mn-lt"/>
                <a:ea typeface="+mn-ea"/>
                <a:cs typeface="+mn-cs"/>
              </a:rPr>
              <a:t>zēmian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ζημίαν</a:t>
            </a:r>
            <a:r>
              <a:rPr lang="en-US" sz="1200" kern="1200" dirty="0">
                <a:solidFill>
                  <a:schemeClr val="tx1"/>
                </a:solidFill>
                <a:effectLst/>
                <a:latin typeface="+mn-lt"/>
                <a:ea typeface="+mn-ea"/>
                <a:cs typeface="+mn-cs"/>
              </a:rPr>
              <a:t>) </a:t>
            </a:r>
            <a:r>
              <a:rPr lang="en-US" dirty="0"/>
              <a:t>are associated in other contexts with commercial profits and liabilities. These concepts would have been naturally associated with the marketplace. The area pictured in this photo</a:t>
            </a:r>
            <a:r>
              <a:rPr lang="en-US" baseline="0" dirty="0"/>
              <a:t> </a:t>
            </a:r>
            <a:r>
              <a:rPr lang="en-US" dirty="0"/>
              <a:t>is the commercial </a:t>
            </a:r>
            <a:r>
              <a:rPr lang="en-US" i="1" dirty="0"/>
              <a:t>agora</a:t>
            </a:r>
            <a:r>
              <a:rPr lang="en-US" dirty="0"/>
              <a:t> (marketplace) at Philippi. See the next slide for labels.</a:t>
            </a:r>
          </a:p>
          <a:p>
            <a:endParaRPr lang="en-US" dirty="0"/>
          </a:p>
          <a:p>
            <a:r>
              <a:rPr lang="en-US" dirty="0"/>
              <a:t>tb031106669h</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happily gave up the things previously listed in exchange for serving the Messiah. The terms “gain” (Gk. </a:t>
            </a:r>
            <a:r>
              <a:rPr lang="en-US" sz="1200" i="1" kern="1200" dirty="0" err="1">
                <a:solidFill>
                  <a:schemeClr val="tx1"/>
                </a:solidFill>
                <a:effectLst/>
                <a:latin typeface="+mn-lt"/>
                <a:ea typeface="+mn-ea"/>
                <a:cs typeface="+mn-cs"/>
              </a:rPr>
              <a:t>kerdē</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κέρδη</a:t>
            </a:r>
            <a:r>
              <a:rPr lang="en-US" sz="1200" i="0" kern="1200" dirty="0">
                <a:solidFill>
                  <a:schemeClr val="tx1"/>
                </a:solidFill>
                <a:effectLst/>
                <a:latin typeface="+mn-lt"/>
                <a:ea typeface="+mn-ea"/>
                <a:cs typeface="+mn-cs"/>
              </a:rPr>
              <a:t>) </a:t>
            </a:r>
            <a:r>
              <a:rPr lang="en-US" i="0" dirty="0"/>
              <a:t>and</a:t>
            </a:r>
            <a:r>
              <a:rPr lang="en-US" dirty="0"/>
              <a:t> “loss” (Gk. </a:t>
            </a:r>
            <a:r>
              <a:rPr lang="en-US" sz="1200" i="1" kern="1200" dirty="0" err="1">
                <a:solidFill>
                  <a:schemeClr val="tx1"/>
                </a:solidFill>
                <a:effectLst/>
                <a:latin typeface="+mn-lt"/>
                <a:ea typeface="+mn-ea"/>
                <a:cs typeface="+mn-cs"/>
              </a:rPr>
              <a:t>zēmian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ζημίαν</a:t>
            </a:r>
            <a:r>
              <a:rPr lang="en-US" sz="1200" kern="1200" dirty="0">
                <a:solidFill>
                  <a:schemeClr val="tx1"/>
                </a:solidFill>
                <a:effectLst/>
                <a:latin typeface="+mn-lt"/>
                <a:ea typeface="+mn-ea"/>
                <a:cs typeface="+mn-cs"/>
              </a:rPr>
              <a:t>) </a:t>
            </a:r>
            <a:r>
              <a:rPr lang="en-US" dirty="0"/>
              <a:t>are associated in other contexts with commercial profits and liabilities. These concepts would have been naturally associated with the marketplace. The area pictured in this photo</a:t>
            </a:r>
            <a:r>
              <a:rPr lang="en-US" baseline="0" dirty="0"/>
              <a:t> </a:t>
            </a:r>
            <a:r>
              <a:rPr lang="en-US" dirty="0"/>
              <a:t>is the commercial </a:t>
            </a:r>
            <a:r>
              <a:rPr lang="en-US" i="1" dirty="0"/>
              <a:t>agora</a:t>
            </a:r>
            <a:r>
              <a:rPr lang="en-US" dirty="0"/>
              <a:t> (marketplace) at Philippi.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tb031106669h</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4727217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typical Greek </a:t>
            </a:r>
            <a:r>
              <a:rPr lang="en-US" i="1" dirty="0"/>
              <a:t>agora</a:t>
            </a:r>
            <a:r>
              <a:rPr lang="en-US" dirty="0"/>
              <a:t> was located at the center of town.</a:t>
            </a:r>
            <a:r>
              <a:rPr lang="en-US" baseline="0" dirty="0"/>
              <a:t> It included a large, paved, open area surrounded by covered porches and stalls that could be used in inclement weather.</a:t>
            </a:r>
          </a:p>
          <a:p>
            <a:endParaRPr lang="en-US" dirty="0"/>
          </a:p>
          <a:p>
            <a:r>
              <a:rPr lang="en-US" dirty="0"/>
              <a:t>tb031106875</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4784226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structures visible along the left side of this phot</a:t>
            </a:r>
            <a:r>
              <a:rPr lang="en-US" baseline="0" dirty="0"/>
              <a:t>o were once stalls bordering the large open portion of the marketplace.</a:t>
            </a:r>
          </a:p>
          <a:p>
            <a:endParaRPr lang="en-US" dirty="0"/>
          </a:p>
          <a:p>
            <a:r>
              <a:rPr lang="en-US" dirty="0"/>
              <a:t>tb031106876</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24428871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tb031106834</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4808057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gave up all of his former positions</a:t>
            </a:r>
            <a:r>
              <a:rPr lang="en-US" baseline="0" dirty="0"/>
              <a:t> and relationships at his conversion. What had once been the most valuable aspects of his life then became of no value. </a:t>
            </a:r>
            <a:r>
              <a:rPr lang="en-US" dirty="0"/>
              <a:t>The story of Saul’s conversion on the road to Damascus</a:t>
            </a:r>
            <a:r>
              <a:rPr lang="en-US" baseline="0" dirty="0"/>
              <a:t> is captivating and has been portrayed many times in various art forms through the centuries</a:t>
            </a:r>
            <a:r>
              <a:rPr lang="en-US" dirty="0"/>
              <a:t>. This painting is by the Italian artist </a:t>
            </a:r>
            <a:r>
              <a:rPr lang="it-IT" dirty="0"/>
              <a:t>Michelangelo Merisi da Caravaggio. His dramatic use of lighting, seen in this painting, had a formative influence</a:t>
            </a:r>
            <a:r>
              <a:rPr lang="it-IT" baseline="0" dirty="0"/>
              <a:t> on Baroque painting. </a:t>
            </a:r>
            <a:r>
              <a:rPr lang="en-US" dirty="0"/>
              <a:t>This image comes from Wikimedia Commons and is in the public domain. Source:</a:t>
            </a:r>
            <a:r>
              <a:rPr lang="en-US" baseline="0" dirty="0"/>
              <a:t> https://commons.wikimedia.org/wiki/File:The_Conversion_of_Saint_Paul-Caravaggio_(c._1600-1).jpg</a:t>
            </a:r>
          </a:p>
          <a:p>
            <a:endParaRPr lang="en-US" baseline="0" dirty="0"/>
          </a:p>
          <a:p>
            <a:r>
              <a:rPr lang="en-US" baseline="0" dirty="0"/>
              <a:t>wiki051620110836h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6791287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Greek word translated</a:t>
            </a:r>
            <a:r>
              <a:rPr lang="en-US" baseline="0" dirty="0"/>
              <a:t> here as “refuse” (Gk. </a:t>
            </a:r>
            <a:r>
              <a:rPr lang="en-US" i="1" baseline="0" dirty="0" err="1"/>
              <a:t>skubalon</a:t>
            </a:r>
            <a:r>
              <a:rPr lang="en-US" baseline="0" dirty="0"/>
              <a:t>, </a:t>
            </a:r>
            <a:r>
              <a:rPr lang="el-GR" sz="1200" kern="1200" dirty="0">
                <a:solidFill>
                  <a:schemeClr val="tx1"/>
                </a:solidFill>
                <a:effectLst/>
                <a:latin typeface="+mn-lt"/>
                <a:ea typeface="+mn-ea"/>
                <a:cs typeface="+mn-cs"/>
              </a:rPr>
              <a:t>σκύβαλον</a:t>
            </a:r>
            <a:r>
              <a:rPr lang="en-US" sz="1200" kern="1200" dirty="0">
                <a:solidFill>
                  <a:schemeClr val="tx1"/>
                </a:solidFill>
                <a:effectLst/>
                <a:latin typeface="+mn-lt"/>
                <a:ea typeface="+mn-ea"/>
                <a:cs typeface="+mn-cs"/>
              </a:rPr>
              <a:t>) can be used generally</a:t>
            </a:r>
            <a:r>
              <a:rPr lang="en-US" sz="1200" kern="1200" baseline="0" dirty="0">
                <a:solidFill>
                  <a:schemeClr val="tx1"/>
                </a:solidFill>
                <a:effectLst/>
                <a:latin typeface="+mn-lt"/>
                <a:ea typeface="+mn-ea"/>
                <a:cs typeface="+mn-cs"/>
              </a:rPr>
              <a:t> to refer to garbage or kitchen scraps; in many contexts, it </a:t>
            </a:r>
            <a:r>
              <a:rPr lang="en-US" sz="1200" kern="1200" dirty="0">
                <a:solidFill>
                  <a:schemeClr val="tx1"/>
                </a:solidFill>
                <a:effectLst/>
                <a:latin typeface="+mn-lt"/>
                <a:ea typeface="+mn-ea"/>
                <a:cs typeface="+mn-cs"/>
              </a:rPr>
              <a:t>refers to manure or human excrement. One of the</a:t>
            </a:r>
            <a:r>
              <a:rPr lang="en-US" sz="1200" kern="1200" baseline="0" dirty="0">
                <a:solidFill>
                  <a:schemeClr val="tx1"/>
                </a:solidFill>
                <a:effectLst/>
                <a:latin typeface="+mn-lt"/>
                <a:ea typeface="+mn-ea"/>
                <a:cs typeface="+mn-cs"/>
              </a:rPr>
              <a:t> advances brought by Hellenism was the public latrine. Such installations significantly improved hygiene in larger towns and cities. They were typically fed by excess water from an aqueduct, which continually flowed below the seats and flushed away the excrement. This well-preserved latrine at Philippi still has many of its original seats. The trough visible at the foot of the seats also ran with fresh water, into which a sponge on a stick could be immersed and used for sanitary purposes.</a:t>
            </a:r>
            <a:endParaRPr lang="en-US" dirty="0"/>
          </a:p>
          <a:p>
            <a:endParaRPr lang="en-US" dirty="0"/>
          </a:p>
          <a:p>
            <a:r>
              <a:rPr lang="en-US" dirty="0"/>
              <a:t>tb031106851</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6791287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Fewer of the original seats are preserved in this public latrine.</a:t>
            </a:r>
          </a:p>
          <a:p>
            <a:endParaRPr lang="en-US" dirty="0"/>
          </a:p>
          <a:p>
            <a:r>
              <a:rPr lang="en-US" dirty="0"/>
              <a:t>tb010717187</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960694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sz="1200" dirty="0"/>
              <a:t>The most common writing instruments in Paul’s day were styluses made of a reed or quill. The bronze stylus shown here is similar</a:t>
            </a:r>
            <a:r>
              <a:rPr lang="en-US" sz="1200" baseline="0" dirty="0"/>
              <a:t> in shape and function. It would have been more expensive than a quill or reed, but it would not have worn out as quickly. This stylus was photographed at the </a:t>
            </a:r>
            <a:r>
              <a:rPr lang="en-US" sz="1200" dirty="0"/>
              <a:t>Metropolitan Museum of Art in New York City.</a:t>
            </a:r>
          </a:p>
          <a:p>
            <a:endParaRPr lang="en-US" sz="1200" dirty="0"/>
          </a:p>
          <a:p>
            <a:r>
              <a:rPr lang="en-US" dirty="0"/>
              <a:t>adr1606034571</a:t>
            </a:r>
          </a:p>
        </p:txBody>
      </p:sp>
    </p:spTree>
    <p:extLst>
      <p:ext uri="{BB962C8B-B14F-4D97-AF65-F5344CB8AC3E}">
        <p14:creationId xmlns:p14="http://schemas.microsoft.com/office/powerpoint/2010/main" val="13061548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Paul argues that</a:t>
            </a:r>
            <a:r>
              <a:rPr lang="en-US" baseline="0" dirty="0"/>
              <a:t> righteousness comes not through the Law or religious observances, but through faith. In his letter to the Romans, Paul illustrates this point through the example of Abraham, shown here receiving back Isaac after the testing of his faith. </a:t>
            </a:r>
            <a:r>
              <a:rPr lang="en-US" dirty="0"/>
              <a:t>This depiction comes from the </a:t>
            </a:r>
            <a:r>
              <a:rPr lang="en-US" i="1" dirty="0"/>
              <a:t>Bible Primer, Old Testament, for use in the primary department of Sunday schools</a:t>
            </a:r>
            <a:r>
              <a:rPr lang="en-US" dirty="0"/>
              <a:t>, by Adolf</a:t>
            </a:r>
            <a:r>
              <a:rPr lang="en-US" baseline="0" dirty="0"/>
              <a:t> </a:t>
            </a:r>
            <a:r>
              <a:rPr lang="en-US" baseline="0" dirty="0" err="1"/>
              <a:t>Hult</a:t>
            </a:r>
            <a:r>
              <a:rPr lang="en-US" baseline="0" dirty="0"/>
              <a:t>. </a:t>
            </a:r>
            <a:r>
              <a:rPr lang="en-US" dirty="0"/>
              <a:t>This image is in the public domain, via Wikimedia Commons: https://commons.wikimedia.org/wiki/File:Bible_primer,_Old_Testament,_for_use_in_the_primary_department_of_Sunday_schools_(1919)_(14759064066).jpg.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wiki147590640661919h</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40435923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poignant</a:t>
            </a:r>
            <a:r>
              <a:rPr lang="en-US" baseline="0" dirty="0"/>
              <a:t> sign is found on the door of the so-called “Garden Tomb,” a popular destination for pilgrims in Jerusalem. Although the tomb has been shown to date to the Iron Age II (circa 700 BC), it provides a serene setting that recalls the events surrounding Jesus’s burial and resurrection. The sign on the door proclaims the resurrection of Jesus in the words of the angelic messenger (Matt 28:6).</a:t>
            </a:r>
            <a:endParaRPr lang="en-US" dirty="0"/>
          </a:p>
          <a:p>
            <a:endParaRPr lang="en-US" sz="1200" dirty="0"/>
          </a:p>
          <a:p>
            <a:r>
              <a:rPr lang="en-US" sz="1200" dirty="0"/>
              <a:t>tb061116122h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218736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sz="1200" dirty="0"/>
              <a:t>This sign marks a traditional location where Jesus was beaten. This</a:t>
            </a:r>
            <a:r>
              <a:rPr lang="en-US" sz="1200" baseline="0" dirty="0"/>
              <a:t> station</a:t>
            </a:r>
            <a:r>
              <a:rPr lang="en-US" sz="1200" dirty="0"/>
              <a:t> begins the traditional Via Dolorosa, the “way to the cross” that ends at the Church of the Holy Sepulcher.</a:t>
            </a:r>
          </a:p>
          <a:p>
            <a:endParaRPr lang="en-US" sz="1200" dirty="0"/>
          </a:p>
          <a:p>
            <a:r>
              <a:rPr lang="en-US" sz="1200" dirty="0"/>
              <a:t>tb011612921</a:t>
            </a:r>
            <a:endParaRPr lang="en-US" dirty="0"/>
          </a:p>
        </p:txBody>
      </p:sp>
    </p:spTree>
    <p:extLst>
      <p:ext uri="{BB962C8B-B14F-4D97-AF65-F5344CB8AC3E}">
        <p14:creationId xmlns:p14="http://schemas.microsoft.com/office/powerpoint/2010/main" val="16252569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suffering of Jesus is symbolized here by one of the traditional stations along the Via Dolorosa.</a:t>
            </a:r>
          </a:p>
          <a:p>
            <a:endParaRPr lang="en-US" dirty="0"/>
          </a:p>
          <a:p>
            <a:r>
              <a:rPr lang="en-US" dirty="0"/>
              <a:t>tb011612012r</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6035073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One of the occasions of Jesus’s most intense physical suffering was when He was scourged at His trial before being crucified. Various pillars in Jerusalem are displayed as the “scourging pillar of Caiaphas.” The one pictured here is located</a:t>
            </a:r>
            <a:r>
              <a:rPr lang="en-US" sz="1200" baseline="0" dirty="0"/>
              <a:t> near the traditional place of the crucifixion. Although it is probably not authentic, it symbolizes Christ’s suffering. Paul had certainly suffered for Christ during his own ministry. In 2 Corinthians 11:23-27, he recounts having been beaten, whipped, stoned, and shipwrecked.</a:t>
            </a:r>
            <a:endParaRPr lang="en-US" dirty="0"/>
          </a:p>
          <a:p>
            <a:endParaRPr lang="en-US" dirty="0"/>
          </a:p>
          <a:p>
            <a:r>
              <a:rPr lang="en-US" dirty="0"/>
              <a:t>tb030706606h</a:t>
            </a:r>
          </a:p>
        </p:txBody>
      </p:sp>
    </p:spTree>
    <p:extLst>
      <p:ext uri="{BB962C8B-B14F-4D97-AF65-F5344CB8AC3E}">
        <p14:creationId xmlns:p14="http://schemas.microsoft.com/office/powerpoint/2010/main" val="320897628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“conformed” (Gk. </a:t>
            </a:r>
            <a:r>
              <a:rPr lang="en-US" i="1" dirty="0" err="1"/>
              <a:t>summorphizō</a:t>
            </a:r>
            <a:r>
              <a:rPr lang="en-US" dirty="0"/>
              <a:t>, </a:t>
            </a:r>
            <a:r>
              <a:rPr lang="el-GR" sz="1200" b="0" i="0" u="none" strike="noStrike" kern="1200" baseline="0" dirty="0">
                <a:solidFill>
                  <a:schemeClr val="tx1"/>
                </a:solidFill>
                <a:latin typeface="+mn-lt"/>
                <a:ea typeface="+mn-ea"/>
                <a:cs typeface="+mn-cs"/>
              </a:rPr>
              <a:t>συμμορφίζω</a:t>
            </a:r>
            <a:r>
              <a:rPr lang="en-US" sz="1200" b="0" i="0" u="none" strike="noStrike" kern="1200" baseline="0" dirty="0">
                <a:solidFill>
                  <a:schemeClr val="tx1"/>
                </a:solidFill>
                <a:latin typeface="+mn-lt"/>
                <a:ea typeface="+mn-ea"/>
                <a:cs typeface="+mn-cs"/>
              </a:rPr>
              <a:t>) means to take on the same form. Various techniques of molding were used from very ancient times. The Greeks and Romans used molds for producing figurines (in both clay, as seen here, and in metal), lamps, bowls, and even blown glass items. This ancient mold and modern cast were photographed at the Museum of the Agora in Athens. A removable graphic has been added to the figurine to avoid surprise or offense. This image comes from </a:t>
            </a:r>
            <a:r>
              <a:rPr lang="en-US" dirty="0" err="1"/>
              <a:t>Zde</a:t>
            </a:r>
            <a:r>
              <a:rPr lang="en-US" dirty="0"/>
              <a:t> and is licensed under CC BY-SA 4.0, via Wikimedia Commons: https://commons.wikimedia.org/wiki/File:Mold_for_production_of_small_terracottas,_Hermes,_400_BC,_Agora_Museum_Athens,_080648.jpg.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wiki07082008121004273h</a:t>
            </a:r>
          </a:p>
        </p:txBody>
      </p:sp>
    </p:spTree>
    <p:extLst>
      <p:ext uri="{BB962C8B-B14F-4D97-AF65-F5344CB8AC3E}">
        <p14:creationId xmlns:p14="http://schemas.microsoft.com/office/powerpoint/2010/main" val="42270484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the rocky area outside the second wall of 1st-century Jerusalem where Jesus was crucified. The Church of the Holy Sepulcher was built on this spot by Constantine’s mother, Helena, in AD 326. This model is located at the Israel Museum. The</a:t>
            </a:r>
            <a:r>
              <a:rPr lang="en-US" baseline="0" dirty="0"/>
              <a:t> next slide includes a label that highlights the area of Golgotha</a:t>
            </a:r>
            <a:r>
              <a:rPr lang="en-US" dirty="0"/>
              <a:t>.</a:t>
            </a:r>
          </a:p>
          <a:p>
            <a:endParaRPr lang="en-US" dirty="0"/>
          </a:p>
          <a:p>
            <a:r>
              <a:rPr lang="en-US" dirty="0"/>
              <a:t>tb060316548h</a:t>
            </a:r>
          </a:p>
        </p:txBody>
      </p:sp>
    </p:spTree>
    <p:extLst>
      <p:ext uri="{BB962C8B-B14F-4D97-AF65-F5344CB8AC3E}">
        <p14:creationId xmlns:p14="http://schemas.microsoft.com/office/powerpoint/2010/main" val="116920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the rocky area outside the second wall of 1st-century Jerusalem where Jesus was crucified. The Church of the Holy Sepulcher was built on this spot by Constantine’s mother, Helena, in AD 326. This model is located at the Israel Museum.</a:t>
            </a:r>
          </a:p>
          <a:p>
            <a:endParaRPr lang="en-US" dirty="0"/>
          </a:p>
          <a:p>
            <a:r>
              <a:rPr lang="en-US" dirty="0"/>
              <a:t>tb060316548h</a:t>
            </a:r>
          </a:p>
        </p:txBody>
      </p:sp>
    </p:spTree>
    <p:extLst>
      <p:ext uri="{BB962C8B-B14F-4D97-AF65-F5344CB8AC3E}">
        <p14:creationId xmlns:p14="http://schemas.microsoft.com/office/powerpoint/2010/main" val="20188016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The traditional location of Jesus’s tomb is within the Church of the Holy Sepulcher. The remains of that tomb are venerated in the structure</a:t>
            </a:r>
            <a:r>
              <a:rPr lang="en-US" baseline="0" dirty="0"/>
              <a:t> shown here, known as the Edicule. Recent work has been done to stabilize this structure, work that also included renovation of the interior of the edicule. Although it has been severely damaged and rebuilt many times over the centuries, work associated with the renovation indicated that the slab of stone venerated by the edicule has a history that can be traced back to the 4th century AD.</a:t>
            </a:r>
            <a:endParaRPr lang="en-US" dirty="0"/>
          </a:p>
          <a:p>
            <a:endParaRPr lang="en-US" dirty="0"/>
          </a:p>
          <a:p>
            <a:r>
              <a:rPr lang="en-US" dirty="0"/>
              <a:t>wk031019332</a:t>
            </a:r>
          </a:p>
        </p:txBody>
      </p:sp>
    </p:spTree>
    <p:extLst>
      <p:ext uri="{BB962C8B-B14F-4D97-AF65-F5344CB8AC3E}">
        <p14:creationId xmlns:p14="http://schemas.microsoft.com/office/powerpoint/2010/main" val="15558252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Tradition holds that Paul lost his life at</a:t>
            </a:r>
            <a:r>
              <a:rPr lang="en-US" baseline="0" dirty="0"/>
              <a:t> the hands of the Roman government. </a:t>
            </a:r>
            <a:r>
              <a:rPr lang="en-US" dirty="0"/>
              <a:t>The Mamertine Prison is the traditional location of a second imprisonment of Paul in Rome (after the events recorded in Acts 28), which resulted in his beheading. T</a:t>
            </a:r>
            <a:r>
              <a:rPr lang="en-US" dirty="0">
                <a:ea typeface="ＭＳ Ｐゴシック" pitchFamily="34" charset="-128"/>
              </a:rPr>
              <a:t>his prison was simply known as </a:t>
            </a:r>
            <a:r>
              <a:rPr lang="en-US" i="1" dirty="0" err="1">
                <a:ea typeface="ＭＳ Ｐゴシック" pitchFamily="34" charset="-128"/>
              </a:rPr>
              <a:t>Carcer</a:t>
            </a:r>
            <a:r>
              <a:rPr lang="en-US" dirty="0">
                <a:ea typeface="ＭＳ Ｐゴシック" pitchFamily="34" charset="-128"/>
              </a:rPr>
              <a:t> (“prison”) in Paul’s day. The term “Mamertine” was attributed to the prison in the Medieval period.</a:t>
            </a:r>
            <a:endParaRPr lang="en-US" dirty="0"/>
          </a:p>
          <a:p>
            <a:endParaRPr lang="en-US" dirty="0"/>
          </a:p>
          <a:p>
            <a:r>
              <a:rPr lang="en-US" dirty="0"/>
              <a:t>tb012001635h</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122878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is known to have used an amanuensis in composing at least some of his letters (Rom 16:22). An amanuensis would have likely been a trained scribe. There is no sure indication that Paul used an amanuensis in composing the letter to the Philippians. However, there are indications in his other letters that he used an amanuensis without explicitly saying so (see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 Cor 16:21; Gal 6:11; Col 4:18; 2 </a:t>
            </a:r>
            <a:r>
              <a:rPr lang="en-US" sz="1200" kern="1200" dirty="0" err="1">
                <a:solidFill>
                  <a:schemeClr val="tx1"/>
                </a:solidFill>
                <a:effectLst/>
                <a:latin typeface="+mn-lt"/>
                <a:ea typeface="+mn-ea"/>
                <a:cs typeface="+mn-cs"/>
              </a:rPr>
              <a:t>Thess</a:t>
            </a:r>
            <a:r>
              <a:rPr lang="en-US" sz="1200" kern="1200" dirty="0">
                <a:solidFill>
                  <a:schemeClr val="tx1"/>
                </a:solidFill>
                <a:effectLst/>
                <a:latin typeface="+mn-lt"/>
                <a:ea typeface="+mn-ea"/>
                <a:cs typeface="+mn-cs"/>
              </a:rPr>
              <a:t> 3:17; Phil 19), so it is possible he did here as well. The inscription on this funerary slab contains a poem</a:t>
            </a:r>
            <a:r>
              <a:rPr lang="en-US" sz="1200" kern="1200" baseline="0" dirty="0">
                <a:solidFill>
                  <a:schemeClr val="tx1"/>
                </a:solidFill>
                <a:effectLst/>
                <a:latin typeface="+mn-lt"/>
                <a:ea typeface="+mn-ea"/>
                <a:cs typeface="+mn-cs"/>
              </a:rPr>
              <a:t> dedicated to “</a:t>
            </a:r>
            <a:r>
              <a:rPr lang="en-US" sz="1200" kern="1200" baseline="0" dirty="0" err="1">
                <a:solidFill>
                  <a:schemeClr val="tx1"/>
                </a:solidFill>
                <a:effectLst/>
                <a:latin typeface="+mn-lt"/>
                <a:ea typeface="+mn-ea"/>
                <a:cs typeface="+mn-cs"/>
              </a:rPr>
              <a:t>Nothus</a:t>
            </a:r>
            <a:r>
              <a:rPr lang="en-US" sz="1200" kern="1200" baseline="0" dirty="0">
                <a:solidFill>
                  <a:schemeClr val="tx1"/>
                </a:solidFill>
                <a:effectLst/>
                <a:latin typeface="+mn-lt"/>
                <a:ea typeface="+mn-ea"/>
                <a:cs typeface="+mn-cs"/>
              </a:rPr>
              <a:t>, copyist and secretary” (Lat. NOTHI</a:t>
            </a:r>
            <a:r>
              <a:rPr lang="el-GR" dirty="0">
                <a:effectLst/>
              </a:rPr>
              <a:t>·</a:t>
            </a:r>
            <a:r>
              <a:rPr lang="en-US" dirty="0">
                <a:effectLst/>
              </a:rPr>
              <a:t>LIBRARI[VS]</a:t>
            </a:r>
            <a:r>
              <a:rPr lang="el-GR" dirty="0">
                <a:effectLst/>
              </a:rPr>
              <a:t>·</a:t>
            </a:r>
            <a:r>
              <a:rPr lang="en-US" dirty="0">
                <a:effectLst/>
              </a:rPr>
              <a:t>AMANV[ENSIS]).</a:t>
            </a:r>
            <a:r>
              <a:rPr lang="en-US" baseline="0" dirty="0">
                <a:effectLst/>
              </a:rPr>
              <a:t> This artifact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comes from the </a:t>
            </a:r>
            <a:r>
              <a:rPr lang="en-US" dirty="0"/>
              <a:t>Tomb of </a:t>
            </a:r>
            <a:r>
              <a:rPr lang="en-US" dirty="0" err="1"/>
              <a:t>Statili</a:t>
            </a:r>
            <a:r>
              <a:rPr lang="en-US" dirty="0"/>
              <a:t> in Rome </a:t>
            </a:r>
            <a:r>
              <a:rPr lang="en-US" sz="1200" kern="1200" baseline="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was photographed at the National Roman Museum at the Diocletian Baths.</a:t>
            </a:r>
          </a:p>
          <a:p>
            <a:endParaRPr lang="en-US" dirty="0"/>
          </a:p>
          <a:p>
            <a:r>
              <a:rPr lang="en-US" dirty="0"/>
              <a:t>tb0513178431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4476162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ea typeface="ＭＳ Ｐゴシック" pitchFamily="34" charset="-128"/>
              </a:rPr>
              <a:t>The state rarely incarcerated common criminals but kept the Mamertine Prison for political prisoners doomed for execution by being thrown off the Tarpeian Rock. Enemies of the State, such as Jugurtha and Vercingetorix, were often strangled in the prison, then known as the Tullianum. Sallust, a Roman writer in 40 BC, described the </a:t>
            </a:r>
            <a:r>
              <a:rPr lang="en-US" dirty="0" err="1">
                <a:ea typeface="ＭＳ Ｐゴシック" pitchFamily="34" charset="-128"/>
              </a:rPr>
              <a:t>Tullianum</a:t>
            </a:r>
            <a:r>
              <a:rPr lang="en-US" dirty="0">
                <a:ea typeface="ＭＳ Ｐゴシック" pitchFamily="34" charset="-128"/>
              </a:rPr>
              <a:t> as “about twelve feet deep, closed all round by strong walls and a stone vault. Its aspect is repugnant and fearsome from its neglect, darkness, and stench.”</a:t>
            </a:r>
          </a:p>
          <a:p>
            <a:endParaRPr lang="en-US" dirty="0">
              <a:ea typeface="ＭＳ Ｐゴシック" pitchFamily="34" charset="-128"/>
            </a:endParaRPr>
          </a:p>
          <a:p>
            <a:r>
              <a:rPr lang="en-US" dirty="0"/>
              <a:t>tb112105002</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1761096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t-IT" dirty="0">
                <a:ea typeface="ＭＳ Ｐゴシック" pitchFamily="34" charset="-128"/>
              </a:rPr>
              <a:t>This photo, taken before the recent renovations, includes the traditional altar. </a:t>
            </a:r>
          </a:p>
          <a:p>
            <a:endParaRPr lang="it-IT" dirty="0"/>
          </a:p>
          <a:p>
            <a:r>
              <a:rPr lang="it-IT" dirty="0"/>
              <a:t>tb11210598p</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61173112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Tradition</a:t>
            </a:r>
            <a:r>
              <a:rPr lang="en-US" baseline="0" dirty="0"/>
              <a:t> holds that Paul was incarcerated in this cell before his execution. This photograph shows the cell after recent renovations.</a:t>
            </a:r>
          </a:p>
          <a:p>
            <a:endParaRPr lang="en-US" baseline="0" dirty="0"/>
          </a:p>
          <a:p>
            <a:r>
              <a:rPr lang="en-US" dirty="0"/>
              <a:t>tb0517173513h</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3364901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photo provided another view of the edicule. The original church built at this location in AD 326 was destroyed </a:t>
            </a:r>
            <a:r>
              <a:rPr lang="en-US" sz="1200" dirty="0">
                <a:cs typeface="Times New Roman" pitchFamily="18" charset="0"/>
              </a:rPr>
              <a:t>when the deranged Caliph al-Hakim of Egypt ordered the tomb to be hacked down to bedrock in AD 1006</a:t>
            </a:r>
            <a:r>
              <a:rPr lang="en-US" dirty="0"/>
              <a:t>. In 2016, a team from the National Technical University of Athens removed the marble cladding inside the edicule for the first time in approximately 500 years. They were able to confirm that it does indeed protect the remains of what</a:t>
            </a:r>
            <a:r>
              <a:rPr lang="en-US" baseline="0" dirty="0"/>
              <a:t> appears to be a 1st century AD burial bench</a:t>
            </a:r>
            <a:r>
              <a:rPr lang="en-US" dirty="0"/>
              <a:t>. This strengthens the claim that the traditional location of Jesus’s burial and resurrection has not moved over the centuries.</a:t>
            </a:r>
          </a:p>
          <a:p>
            <a:endParaRPr lang="en-US" dirty="0"/>
          </a:p>
          <a:p>
            <a:r>
              <a:rPr lang="en-US" dirty="0"/>
              <a:t>eh122911768h</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7791173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a:t>The marble slab on which the kneeling person is resting their hand covers the limestone bench that is venerated as the burial bench of Jesus.</a:t>
            </a:r>
            <a:endParaRPr lang="en-US" dirty="0"/>
          </a:p>
          <a:p>
            <a:endParaRPr lang="en-US" dirty="0"/>
          </a:p>
          <a:p>
            <a:r>
              <a:rPr lang="en-US" dirty="0"/>
              <a:t>adr1306234904</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41244113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eaLnBrk="1" hangingPunct="1"/>
            <a:r>
              <a:rPr lang="en-US" dirty="0">
                <a:cs typeface="Times New Roman" pitchFamily="18" charset="0"/>
              </a:rPr>
              <a:t>Although Paul expected to die and be buried, perhaps in a Roman</a:t>
            </a:r>
            <a:r>
              <a:rPr lang="en-US" baseline="0" dirty="0">
                <a:cs typeface="Times New Roman" pitchFamily="18" charset="0"/>
              </a:rPr>
              <a:t> graveyard, his confidence was that he would join Christ in resurrection. </a:t>
            </a:r>
            <a:r>
              <a:rPr lang="en-US" dirty="0">
                <a:cs typeface="Times New Roman" pitchFamily="18" charset="0"/>
              </a:rPr>
              <a:t>This beautiful marble tomb of Gaius </a:t>
            </a:r>
            <a:r>
              <a:rPr lang="en-US" dirty="0" err="1">
                <a:cs typeface="Times New Roman" pitchFamily="18" charset="0"/>
              </a:rPr>
              <a:t>Calventius</a:t>
            </a:r>
            <a:r>
              <a:rPr lang="en-US" dirty="0">
                <a:cs typeface="Times New Roman" pitchFamily="18" charset="0"/>
              </a:rPr>
              <a:t> Quietus dates to the reign of Emperor Nero; Nero</a:t>
            </a:r>
            <a:r>
              <a:rPr lang="en-US" baseline="0" dirty="0">
                <a:cs typeface="Times New Roman" pitchFamily="18" charset="0"/>
              </a:rPr>
              <a:t> was emperor at the time Paul was writing to the Philippians</a:t>
            </a:r>
            <a:r>
              <a:rPr lang="en-US" dirty="0">
                <a:cs typeface="Times New Roman" pitchFamily="18" charset="0"/>
              </a:rPr>
              <a:t>.</a:t>
            </a:r>
          </a:p>
          <a:p>
            <a:pPr eaLnBrk="1" hangingPunct="1"/>
            <a:endParaRPr lang="en-US" dirty="0">
              <a:cs typeface="Times New Roman" pitchFamily="18" charset="0"/>
            </a:endParaRPr>
          </a:p>
          <a:p>
            <a:pPr eaLnBrk="1" hangingPunct="1"/>
            <a:r>
              <a:rPr lang="en-US" dirty="0">
                <a:cs typeface="Times New Roman" pitchFamily="18" charset="0"/>
              </a:rPr>
              <a:t>tb111505165</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64475221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grave monument shown here belonged to a certain </a:t>
            </a:r>
            <a:r>
              <a:rPr lang="en-US" dirty="0" err="1"/>
              <a:t>Nikeratos</a:t>
            </a:r>
            <a:r>
              <a:rPr lang="en-US" dirty="0"/>
              <a:t> and his son </a:t>
            </a:r>
            <a:r>
              <a:rPr lang="en-US" dirty="0" err="1"/>
              <a:t>Polyxenos</a:t>
            </a:r>
            <a:r>
              <a:rPr lang="en-US" dirty="0"/>
              <a:t>. It was excavated in Kallithea (Athens, Greece). The monument itself dates to approximately 320 BC. It was built outside the Long Walls leading to Piraeus. It was photographed at the Piraeus Archaeological Museum. This image comes from George E. </a:t>
            </a:r>
            <a:r>
              <a:rPr lang="en-US" dirty="0" err="1"/>
              <a:t>Koronaios</a:t>
            </a:r>
            <a:r>
              <a:rPr lang="en-US" dirty="0"/>
              <a:t> and is licensed under CC BY-SA 4.0, via Wikimedia Commons: https://commons.wikimedia.org/wiki/File:The_grave_monument_of_Nikeratos_and_Polyxenos._4th_cent._B.C.jpg.</a:t>
            </a:r>
          </a:p>
          <a:p>
            <a:endParaRPr lang="en-US" dirty="0"/>
          </a:p>
          <a:p>
            <a:r>
              <a:rPr lang="en-US" dirty="0"/>
              <a:t>wiki07082018115006h</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829646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graves shown here are modern, although the cemetery</a:t>
            </a:r>
            <a:r>
              <a:rPr lang="en-US" baseline="0" dirty="0"/>
              <a:t> has been in use for millennia. Paul’s hope of resurrection has been shared by generations of Christians, as resurrection from the dead is a sure sign of eternal life with Jesus. Though the name of this cemetery is similar to the name on the previous slide, they are two different sites.</a:t>
            </a:r>
          </a:p>
          <a:p>
            <a:endParaRPr lang="en-US" dirty="0"/>
          </a:p>
          <a:p>
            <a:r>
              <a:rPr lang="en-US" dirty="0"/>
              <a:t>tb051203092h</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7256710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a:t>
            </a:r>
            <a:r>
              <a:rPr lang="en-US" baseline="0" dirty="0"/>
              <a:t> “press on” (Gk. </a:t>
            </a:r>
            <a:r>
              <a:rPr lang="en-US" i="1" baseline="0" dirty="0" err="1"/>
              <a:t>diōkō</a:t>
            </a:r>
            <a:r>
              <a:rPr lang="en-US" baseline="0" dirty="0"/>
              <a:t>, </a:t>
            </a:r>
            <a:r>
              <a:rPr lang="el-GR" sz="1200" b="0" i="0" u="none" strike="noStrike" kern="1200" baseline="0" dirty="0">
                <a:solidFill>
                  <a:schemeClr val="tx1"/>
                </a:solidFill>
                <a:latin typeface="+mn-lt"/>
                <a:ea typeface="+mn-ea"/>
                <a:cs typeface="+mn-cs"/>
              </a:rPr>
              <a:t>διώκω</a:t>
            </a:r>
            <a:r>
              <a:rPr lang="en-US" sz="1200" b="0" i="0" u="none" strike="noStrike" kern="1200" baseline="0" dirty="0">
                <a:solidFill>
                  <a:schemeClr val="tx1"/>
                </a:solidFill>
                <a:latin typeface="+mn-lt"/>
                <a:ea typeface="+mn-ea"/>
                <a:cs typeface="+mn-cs"/>
              </a:rPr>
              <a:t>) in this context refers to moving decisively and rapidly toward an objective. The word would be appropriate for a caravan driver; delay means loss of time and revenue and increased risk, giving appeal to a brisk pace. This American Colony photo was taken in 1918.</a:t>
            </a:r>
            <a:endParaRPr lang="en-US" b="0" dirty="0"/>
          </a:p>
          <a:p>
            <a:endParaRPr lang="en-US" dirty="0"/>
          </a:p>
          <a:p>
            <a:r>
              <a:rPr lang="en-US" dirty="0"/>
              <a:t>mat14759</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Although</a:t>
            </a:r>
            <a:r>
              <a:rPr lang="en-US" baseline="0" dirty="0"/>
              <a:t> this word is not used elsewhere in the New Testament to describe running, the two activities share some characteristics. The runner must persevere in the race if he wishes to gain the prize. Those who give up or quit, who do not “press on,” do not qualify for a prize of any kind. This Attic black-figured vase was photographed at the British Museum. Removable graphics have been added to avoid causing surprise or offense. This image comes from </a:t>
            </a:r>
            <a:r>
              <a:rPr lang="en-US" dirty="0"/>
              <a:t>Marie-Lan Nguyen and is licensed under CC BY 2.5, via Wikimedia Commons: </a:t>
            </a:r>
            <a:r>
              <a:rPr lang="en-US" dirty="0">
                <a:hlinkClick r:id="rId3">
                  <a:extLst>
                    <a:ext uri="{A12FA001-AC4F-418D-AE19-62706E023703}">
                      <ahyp:hlinkClr xmlns:ahyp="http://schemas.microsoft.com/office/drawing/2018/hyperlinkcolor" val="tx"/>
                    </a:ext>
                  </a:extLst>
                </a:hlinkClick>
              </a:rPr>
              <a:t>https://commons.wikimedia.org/wiki/File:Three_runners_BM_GR_1856.10-1.1.jpg</a:t>
            </a:r>
            <a:r>
              <a:rPr lang="en-US" dirty="0"/>
              <a:t>.</a:t>
            </a:r>
          </a:p>
          <a:p>
            <a:endParaRPr lang="en-US" dirty="0"/>
          </a:p>
          <a:p>
            <a:r>
              <a:rPr lang="en-US" dirty="0"/>
              <a:t>wiki0610201114523406h</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200280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illustration on this kylix depicts a young man with a stylus writing on a wax-covered wooden tablet. Such tablets were used primarily for temporary record-keeping, as they could be smoothed and reused rather easily. Such writing surfaces were useful for practice or composing a draft of a document before expending ink and committing it to a papyrus scroll or, as some think in the case of Paul, a codex (cf. Gamble 1995: 58; Hurtado 2006: 80). This kylix comes from </a:t>
            </a:r>
            <a:r>
              <a:rPr lang="en-US" sz="1200" kern="1200" baseline="0" dirty="0" err="1">
                <a:solidFill>
                  <a:schemeClr val="tx1"/>
                </a:solidFill>
                <a:effectLst/>
                <a:latin typeface="+mn-lt"/>
                <a:ea typeface="+mn-ea"/>
                <a:cs typeface="+mn-cs"/>
              </a:rPr>
              <a:t>Orvieto</a:t>
            </a:r>
            <a:r>
              <a:rPr lang="en-US" sz="1200" kern="1200" baseline="0" dirty="0">
                <a:solidFill>
                  <a:schemeClr val="tx1"/>
                </a:solidFill>
                <a:effectLst/>
                <a:latin typeface="+mn-lt"/>
                <a:ea typeface="+mn-ea"/>
                <a:cs typeface="+mn-cs"/>
              </a:rPr>
              <a:t>, Italy, and was photographed at the </a:t>
            </a:r>
            <a:r>
              <a:rPr lang="en-US" sz="1200" kern="1200" dirty="0">
                <a:solidFill>
                  <a:schemeClr val="tx1"/>
                </a:solidFill>
                <a:effectLst/>
                <a:latin typeface="+mn-lt"/>
                <a:ea typeface="+mn-ea"/>
                <a:cs typeface="+mn-cs"/>
              </a:rPr>
              <a:t>University</a:t>
            </a:r>
            <a:r>
              <a:rPr lang="en-US" sz="1200" kern="1200" baseline="0" dirty="0">
                <a:solidFill>
                  <a:schemeClr val="tx1"/>
                </a:solidFill>
                <a:effectLst/>
                <a:latin typeface="+mn-lt"/>
                <a:ea typeface="+mn-ea"/>
                <a:cs typeface="+mn-cs"/>
              </a:rPr>
              <a:t> of Pennsylvania </a:t>
            </a:r>
            <a:r>
              <a:rPr lang="en-US" sz="1200" kern="1200" dirty="0">
                <a:solidFill>
                  <a:schemeClr val="tx1"/>
                </a:solidFill>
                <a:effectLst/>
                <a:latin typeface="+mn-lt"/>
                <a:ea typeface="+mn-ea"/>
                <a:cs typeface="+mn-cs"/>
              </a:rPr>
              <a:t>Museum of Archaeology and Anthropology.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dirty="0"/>
              <a:t>References:</a:t>
            </a:r>
          </a:p>
          <a:p>
            <a:r>
              <a:rPr lang="en-US" dirty="0"/>
              <a:t>Gamble, Harry.</a:t>
            </a:r>
          </a:p>
          <a:p>
            <a:pPr marL="685800" indent="-457200">
              <a:tabLst>
                <a:tab pos="685800" algn="l"/>
              </a:tabLst>
            </a:pPr>
            <a:r>
              <a:rPr lang="en-US" dirty="0"/>
              <a:t>1995	</a:t>
            </a:r>
            <a:r>
              <a:rPr lang="en-US" i="1" dirty="0"/>
              <a:t>Books and Readers in the Early Church</a:t>
            </a:r>
            <a:r>
              <a:rPr lang="en-US" dirty="0"/>
              <a:t>. London: Yale.</a:t>
            </a:r>
          </a:p>
          <a:p>
            <a:r>
              <a:rPr lang="en-US" sz="1200" dirty="0"/>
              <a:t>Hurtado, Larry.</a:t>
            </a:r>
          </a:p>
          <a:p>
            <a:pPr marL="685800" indent="-457200">
              <a:tabLst>
                <a:tab pos="685800" algn="l"/>
              </a:tabLst>
            </a:pPr>
            <a:r>
              <a:rPr lang="en-US" sz="1200" dirty="0"/>
              <a:t>2006	</a:t>
            </a:r>
            <a:r>
              <a:rPr lang="en-US" sz="1200" i="1" dirty="0"/>
              <a:t>The Earliest Christian</a:t>
            </a:r>
            <a:r>
              <a:rPr lang="en-US" sz="1200" i="1" baseline="0" dirty="0"/>
              <a:t> Artifacts: Manuscripts and Christian Origins</a:t>
            </a:r>
            <a:r>
              <a:rPr lang="en-US" dirty="0"/>
              <a:t>.</a:t>
            </a:r>
            <a:r>
              <a:rPr lang="en-US" sz="1200" baseline="0" dirty="0"/>
              <a:t> Grand Rapids: Eerdmans.</a:t>
            </a:r>
            <a:endParaRPr lang="en-US" sz="1200" kern="1200" dirty="0">
              <a:solidFill>
                <a:schemeClr val="tx1"/>
              </a:solidFill>
              <a:effectLst/>
              <a:latin typeface="+mn-lt"/>
              <a:ea typeface="+mn-ea"/>
              <a:cs typeface="+mn-cs"/>
            </a:endParaRPr>
          </a:p>
          <a:p>
            <a:endParaRPr lang="en-US" dirty="0"/>
          </a:p>
          <a:p>
            <a:r>
              <a:rPr lang="en-US" dirty="0"/>
              <a:t>adr1605266424h</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86806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“lay hold of” (Gk. </a:t>
            </a:r>
            <a:r>
              <a:rPr lang="en-US" i="1" dirty="0" err="1"/>
              <a:t>katalambanō</a:t>
            </a:r>
            <a:r>
              <a:rPr lang="en-US" dirty="0"/>
              <a:t>, </a:t>
            </a:r>
            <a:r>
              <a:rPr lang="el-GR" sz="1200" b="0" i="0" u="none" strike="noStrike" kern="1200" baseline="0" dirty="0">
                <a:solidFill>
                  <a:schemeClr val="tx1"/>
                </a:solidFill>
                <a:latin typeface="+mn-lt"/>
                <a:ea typeface="+mn-ea"/>
                <a:cs typeface="+mn-cs"/>
              </a:rPr>
              <a:t>καταλαμβάνω</a:t>
            </a:r>
            <a:r>
              <a:rPr lang="en-US" sz="1200" b="0" i="0" u="none" strike="noStrike" kern="1200" baseline="0" dirty="0">
                <a:solidFill>
                  <a:schemeClr val="tx1"/>
                </a:solidFill>
                <a:latin typeface="+mn-lt"/>
                <a:ea typeface="+mn-ea"/>
                <a:cs typeface="+mn-cs"/>
              </a:rPr>
              <a:t>) carries the sense of making something one’s own, sometimes in the sense of winning (a competition), but also in the sense of attaining or coming into possession of (as in an inheritance). Paul’s hope of eternal life is, in fact, a hope, something which is not yet in hand. </a:t>
            </a:r>
            <a:r>
              <a:rPr lang="en-US" dirty="0"/>
              <a:t>A similar idea was stated by Jesus when He said, </a:t>
            </a:r>
            <a:r>
              <a:rPr lang="en-US" sz="1200" b="0" i="0" u="none" strike="noStrike" kern="1200" baseline="0" dirty="0">
                <a:solidFill>
                  <a:schemeClr val="tx1"/>
                </a:solidFill>
                <a:latin typeface="+mn-lt"/>
                <a:ea typeface="+mn-ea"/>
                <a:cs typeface="+mn-cs"/>
              </a:rPr>
              <a:t>"No one, after putting his hand to the plow and looking back, is fit for the kingdom of God" (Luke 9:62, NASB), reaffirming the need to continue on in faith. This is illustrated here by a man plowing with a pair of cattle; his work does not have an immediate reward but is a necessary step in gaining the harvest. </a:t>
            </a:r>
            <a:r>
              <a:rPr lang="en-US" baseline="0" dirty="0"/>
              <a:t>This American Colony photo was taken in April of 1938.</a:t>
            </a:r>
          </a:p>
          <a:p>
            <a:endParaRPr lang="en-US" baseline="0" dirty="0"/>
          </a:p>
          <a:p>
            <a:r>
              <a:rPr lang="en-US" dirty="0"/>
              <a:t>mat17220</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statement anticipates the attainment of the prize. As he stated in Galatians 6:9, “</a:t>
            </a:r>
            <a:r>
              <a:rPr lang="en-US" baseline="0" dirty="0"/>
              <a:t>In due time we will reap, if we do not grow weary.” However, he views his current stage as one of work, like a vinedresser that prunes his plants in anticipation of a greater harvest. This American Colony photo was taken </a:t>
            </a:r>
            <a:r>
              <a:rPr lang="en-US" dirty="0"/>
              <a:t>between 1900 and 1920.</a:t>
            </a:r>
            <a:endParaRPr lang="en-US" baseline="0" dirty="0"/>
          </a:p>
          <a:p>
            <a:endParaRPr lang="en-US" baseline="0" dirty="0"/>
          </a:p>
          <a:p>
            <a:r>
              <a:rPr lang="en-US" dirty="0"/>
              <a:t>mat05304h</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32269020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sv-SE" dirty="0"/>
              <a:t>Paul again uses the verb</a:t>
            </a:r>
            <a:r>
              <a:rPr lang="sv-SE" baseline="0" dirty="0"/>
              <a:t> </a:t>
            </a:r>
            <a:r>
              <a:rPr lang="en-US" baseline="0" dirty="0"/>
              <a:t>“to press on” (Gk. </a:t>
            </a:r>
            <a:r>
              <a:rPr lang="en-US" i="1" baseline="0" dirty="0" err="1"/>
              <a:t>diōkō</a:t>
            </a:r>
            <a:r>
              <a:rPr lang="en-US" baseline="0" dirty="0"/>
              <a:t>, </a:t>
            </a:r>
            <a:r>
              <a:rPr lang="el-GR" sz="1200" b="0" i="0" u="none" strike="noStrike" kern="1200" baseline="0" dirty="0">
                <a:solidFill>
                  <a:schemeClr val="tx1"/>
                </a:solidFill>
                <a:latin typeface="+mn-lt"/>
                <a:ea typeface="+mn-ea"/>
                <a:cs typeface="+mn-cs"/>
              </a:rPr>
              <a:t>διώκω</a:t>
            </a:r>
            <a:r>
              <a:rPr lang="en-US" sz="1200" b="0" i="0" u="none" strike="noStrike" kern="1200" baseline="0" dirty="0">
                <a:solidFill>
                  <a:schemeClr val="tx1"/>
                </a:solidFill>
                <a:latin typeface="+mn-lt"/>
                <a:ea typeface="+mn-ea"/>
                <a:cs typeface="+mn-cs"/>
              </a:rPr>
              <a:t>) to describe his determination to continue the work of the gospel. The word “goal” (Gk. </a:t>
            </a:r>
            <a:r>
              <a:rPr lang="en-US" sz="1200" b="0" i="1" u="none" strike="noStrike" kern="1200" baseline="0" dirty="0" err="1">
                <a:solidFill>
                  <a:schemeClr val="tx1"/>
                </a:solidFill>
                <a:latin typeface="+mn-lt"/>
                <a:ea typeface="+mn-ea"/>
                <a:cs typeface="+mn-cs"/>
              </a:rPr>
              <a:t>skopos</a:t>
            </a:r>
            <a:r>
              <a:rPr lang="en-US" sz="1200" b="0" i="0" u="none" strike="noStrike" kern="1200" baseline="0" dirty="0">
                <a:solidFill>
                  <a:schemeClr val="tx1"/>
                </a:solidFill>
                <a:latin typeface="+mn-lt"/>
                <a:ea typeface="+mn-ea"/>
                <a:cs typeface="+mn-cs"/>
              </a:rPr>
              <a:t>, </a:t>
            </a:r>
            <a:r>
              <a:rPr lang="el-GR" sz="1200" b="0" i="0" u="none" strike="noStrike" kern="1200" baseline="0" dirty="0">
                <a:solidFill>
                  <a:schemeClr val="tx1"/>
                </a:solidFill>
                <a:latin typeface="+mn-lt"/>
                <a:ea typeface="+mn-ea"/>
                <a:cs typeface="+mn-cs"/>
              </a:rPr>
              <a:t>σκοπός</a:t>
            </a:r>
            <a:r>
              <a:rPr lang="en-US" sz="1200" b="0" i="0" u="none" strike="noStrike" kern="1200" baseline="0" dirty="0">
                <a:solidFill>
                  <a:schemeClr val="tx1"/>
                </a:solidFill>
                <a:latin typeface="+mn-lt"/>
                <a:ea typeface="+mn-ea"/>
                <a:cs typeface="+mn-cs"/>
              </a:rPr>
              <a:t>) is used only here in the NT. In non-biblical Greek literature (e.g., Plato, Aristotle) the word was sometimes used for the target at which archers took aim. However, given Paul’s subsequent reference to a prize, he appears to have a running metaphor in mind. The stone sill shown in this photo is a starting line. For shorter races like the </a:t>
            </a:r>
            <a:r>
              <a:rPr lang="en-US" sz="1200" b="0" i="1" u="none" strike="noStrike" kern="1200" baseline="0" dirty="0" err="1">
                <a:solidFill>
                  <a:schemeClr val="tx1"/>
                </a:solidFill>
                <a:latin typeface="+mn-lt"/>
                <a:ea typeface="+mn-ea"/>
                <a:cs typeface="+mn-cs"/>
              </a:rPr>
              <a:t>stade</a:t>
            </a:r>
            <a:r>
              <a:rPr lang="en-US" sz="1200" b="0" i="0" u="none" strike="noStrike" kern="1200" baseline="0" dirty="0">
                <a:solidFill>
                  <a:schemeClr val="tx1"/>
                </a:solidFill>
                <a:latin typeface="+mn-lt"/>
                <a:ea typeface="+mn-ea"/>
                <a:cs typeface="+mn-cs"/>
              </a:rPr>
              <a:t> race (approximately 200 yards [180 m]) a similar sill marked the finish line at the other end. The longest race, the </a:t>
            </a:r>
            <a:r>
              <a:rPr lang="en-US" sz="1200" b="0" i="1" u="none" strike="noStrike" kern="1200" baseline="0" dirty="0" err="1">
                <a:solidFill>
                  <a:schemeClr val="tx1"/>
                </a:solidFill>
                <a:latin typeface="+mn-lt"/>
                <a:ea typeface="+mn-ea"/>
                <a:cs typeface="+mn-cs"/>
              </a:rPr>
              <a:t>dolichos</a:t>
            </a:r>
            <a:r>
              <a:rPr lang="en-US" sz="1200" b="0" i="0" u="none" strike="noStrike" kern="1200" baseline="0" dirty="0">
                <a:solidFill>
                  <a:schemeClr val="tx1"/>
                </a:solidFill>
                <a:latin typeface="+mn-lt"/>
                <a:ea typeface="+mn-ea"/>
                <a:cs typeface="+mn-cs"/>
              </a:rPr>
              <a:t>, required racers to run down and back the length of the stadium 24 times, the equivalent of about 3 miles (4.8 km). </a:t>
            </a:r>
            <a:endParaRPr lang="sv-SE" b="0" dirty="0"/>
          </a:p>
          <a:p>
            <a:endParaRPr lang="sv-SE" dirty="0"/>
          </a:p>
          <a:p>
            <a:r>
              <a:rPr lang="sv-SE" dirty="0"/>
              <a:t>tb051003132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1446902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term </a:t>
            </a:r>
            <a:r>
              <a:rPr lang="en-US" baseline="0" dirty="0"/>
              <a:t>“prize” (Gk. </a:t>
            </a:r>
            <a:r>
              <a:rPr lang="en-US" i="1" baseline="0" dirty="0" err="1"/>
              <a:t>brabeion</a:t>
            </a:r>
            <a:r>
              <a:rPr lang="en-US" baseline="0" dirty="0"/>
              <a:t>, </a:t>
            </a:r>
            <a:r>
              <a:rPr lang="el-GR" sz="1200" b="0" i="0" u="none" strike="noStrike" kern="1200" baseline="0" dirty="0">
                <a:solidFill>
                  <a:schemeClr val="tx1"/>
                </a:solidFill>
                <a:latin typeface="+mn-lt"/>
                <a:ea typeface="+mn-ea"/>
                <a:cs typeface="+mn-cs"/>
              </a:rPr>
              <a:t>βραβεῖον</a:t>
            </a:r>
            <a:r>
              <a:rPr lang="en-US" sz="1200" b="0" i="0" u="none" strike="noStrike" kern="1200" baseline="0" dirty="0">
                <a:solidFill>
                  <a:schemeClr val="tx1"/>
                </a:solidFill>
                <a:latin typeface="+mn-lt"/>
                <a:ea typeface="+mn-ea"/>
                <a:cs typeface="+mn-cs"/>
              </a:rPr>
              <a:t>) was a word often associated with athletic competitions. </a:t>
            </a:r>
            <a:r>
              <a:rPr lang="en-US" noProof="0" dirty="0"/>
              <a:t>Every four years in Athens, the Panathenaic games would be held in honor of Athena. One of the most ancient competitions was the foot race that would be held at the Panathenaic Stadium. The prize amphorae like the one shown here would</a:t>
            </a:r>
            <a:r>
              <a:rPr lang="en-US" baseline="0" noProof="0" dirty="0"/>
              <a:t> </a:t>
            </a:r>
            <a:r>
              <a:rPr lang="en-US" noProof="0" dirty="0"/>
              <a:t>be filled with 42 quarts (40 L) of olive oil from sacred groves of Athena. On one side would be pictured the event for which the prize was awarded. The other side would have a depiction of Athena. This amphora</a:t>
            </a:r>
            <a:r>
              <a:rPr lang="en-US" baseline="0" noProof="0" dirty="0"/>
              <a:t> </a:t>
            </a:r>
            <a:r>
              <a:rPr lang="en-US" noProof="0" dirty="0"/>
              <a:t>was photographed at the Metropolitan Museum of Art in New York City. Removable graphics have been added to avoid causing surprise or offense.</a:t>
            </a:r>
          </a:p>
          <a:p>
            <a:endParaRPr lang="sv-SE" dirty="0"/>
          </a:p>
          <a:p>
            <a:r>
              <a:rPr lang="sv-SE" dirty="0"/>
              <a:t>adr1605244246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6952746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This is the backside of the prize amphora from the previous slide. It includes an image of Athena and bears an inscription reading “The Athens prize” (Gk. </a:t>
            </a:r>
            <a:r>
              <a:rPr lang="el-GR" noProof="0" dirty="0"/>
              <a:t>ΤΟΝ ΑΘΕΝΕΘΕΝ ΑΘΛΟΝ</a:t>
            </a:r>
            <a:r>
              <a:rPr lang="en-US" noProof="0" dirty="0"/>
              <a:t>). Although this is not the same word Paul uses for “prize,” it illustrates the metaphor. </a:t>
            </a:r>
            <a:r>
              <a:rPr lang="en-US" sz="1200" kern="1200" dirty="0">
                <a:solidFill>
                  <a:schemeClr val="tx1"/>
                </a:solidFill>
                <a:effectLst/>
                <a:latin typeface="+mn-lt"/>
                <a:ea typeface="+mn-ea"/>
                <a:cs typeface="+mn-cs"/>
              </a:rPr>
              <a:t>This image comes from The Metropolitan Museum of Art, public domain, </a:t>
            </a:r>
            <a:r>
              <a:rPr lang="en-US" sz="1200" b="0" i="0" kern="1200" dirty="0">
                <a:solidFill>
                  <a:schemeClr val="tx1"/>
                </a:solidFill>
                <a:effectLst/>
                <a:latin typeface="+mn-lt"/>
                <a:ea typeface="+mn-ea"/>
                <a:cs typeface="+mn-cs"/>
              </a:rPr>
              <a:t>Rogers Fund, 1914</a:t>
            </a:r>
            <a:r>
              <a:rPr lang="en-US" sz="1200" kern="1200" dirty="0">
                <a:solidFill>
                  <a:schemeClr val="tx1"/>
                </a:solidFill>
                <a:effectLst/>
                <a:latin typeface="+mn-lt"/>
                <a:ea typeface="+mn-ea"/>
                <a:cs typeface="+mn-cs"/>
              </a:rPr>
              <a:t>, accession number </a:t>
            </a:r>
            <a:r>
              <a:rPr lang="en-US" sz="1200" b="0" i="0" kern="1200" dirty="0">
                <a:solidFill>
                  <a:schemeClr val="tx1"/>
                </a:solidFill>
                <a:effectLst/>
                <a:latin typeface="+mn-lt"/>
                <a:ea typeface="+mn-ea"/>
                <a:cs typeface="+mn-cs"/>
              </a:rPr>
              <a:t>14.130.12</a:t>
            </a:r>
            <a:r>
              <a:rPr lang="en-US" sz="1200" kern="1200" dirty="0">
                <a:solidFill>
                  <a:schemeClr val="tx1"/>
                </a:solidFill>
                <a:effectLst/>
                <a:latin typeface="+mn-lt"/>
                <a:ea typeface="+mn-ea"/>
                <a:cs typeface="+mn-cs"/>
              </a:rPr>
              <a:t>, </a:t>
            </a:r>
            <a:r>
              <a:rPr lang="en-US" dirty="0"/>
              <a:t>https://www.metmuseum.org/art/collection/search/248902. </a:t>
            </a:r>
            <a:r>
              <a:rPr lang="en-US" noProof="0" dirty="0"/>
              <a:t>The next slide highlights the word “prize.”</a:t>
            </a:r>
          </a:p>
          <a:p>
            <a:endParaRPr lang="en-US" dirty="0"/>
          </a:p>
          <a:p>
            <a:r>
              <a:rPr lang="en-US" dirty="0"/>
              <a:t>met248902h</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32025780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This is the backside of the prize amphora from the previous slide. It includes an image of Athena and bears an inscription reading “The Athens prize” (Gk. </a:t>
            </a:r>
            <a:r>
              <a:rPr lang="el-GR" noProof="0" dirty="0"/>
              <a:t>ΤΟΝ ΑΘΕΝΕΘΕΝ ΑΘΛΟΝ</a:t>
            </a:r>
            <a:r>
              <a:rPr lang="en-US" noProof="0" dirty="0"/>
              <a:t>). Although this is not the same word Paul uses for “prize,” it illustrates the metaphor. </a:t>
            </a:r>
            <a:r>
              <a:rPr lang="en-US" sz="1200" kern="1200" dirty="0">
                <a:solidFill>
                  <a:schemeClr val="tx1"/>
                </a:solidFill>
                <a:effectLst/>
                <a:latin typeface="+mn-lt"/>
                <a:ea typeface="+mn-ea"/>
                <a:cs typeface="+mn-cs"/>
              </a:rPr>
              <a:t>This image comes from The Metropolitan Museum of Art, public domain, </a:t>
            </a:r>
            <a:r>
              <a:rPr lang="en-US" sz="1200" b="0" i="0" kern="1200" dirty="0">
                <a:solidFill>
                  <a:schemeClr val="tx1"/>
                </a:solidFill>
                <a:effectLst/>
                <a:latin typeface="+mn-lt"/>
                <a:ea typeface="+mn-ea"/>
                <a:cs typeface="+mn-cs"/>
              </a:rPr>
              <a:t>Rogers Fund, 1914</a:t>
            </a:r>
            <a:r>
              <a:rPr lang="en-US" sz="1200" kern="1200" dirty="0">
                <a:solidFill>
                  <a:schemeClr val="tx1"/>
                </a:solidFill>
                <a:effectLst/>
                <a:latin typeface="+mn-lt"/>
                <a:ea typeface="+mn-ea"/>
                <a:cs typeface="+mn-cs"/>
              </a:rPr>
              <a:t>, accession number </a:t>
            </a:r>
            <a:r>
              <a:rPr lang="en-US" sz="1200" b="0" i="0" kern="1200" dirty="0">
                <a:solidFill>
                  <a:schemeClr val="tx1"/>
                </a:solidFill>
                <a:effectLst/>
                <a:latin typeface="+mn-lt"/>
                <a:ea typeface="+mn-ea"/>
                <a:cs typeface="+mn-cs"/>
              </a:rPr>
              <a:t>14.130.12</a:t>
            </a:r>
            <a:r>
              <a:rPr lang="en-US" sz="1200" kern="1200" dirty="0">
                <a:solidFill>
                  <a:schemeClr val="tx1"/>
                </a:solidFill>
                <a:effectLst/>
                <a:latin typeface="+mn-lt"/>
                <a:ea typeface="+mn-ea"/>
                <a:cs typeface="+mn-cs"/>
              </a:rPr>
              <a:t>, </a:t>
            </a:r>
            <a:r>
              <a:rPr lang="en-US" dirty="0"/>
              <a:t>https://www.metmuseum.org/art/collection/search/248902. </a:t>
            </a:r>
            <a:endParaRPr lang="en-US" noProof="0" dirty="0"/>
          </a:p>
          <a:p>
            <a:endParaRPr lang="en-US" dirty="0"/>
          </a:p>
          <a:p>
            <a:r>
              <a:rPr lang="en-US" dirty="0"/>
              <a:t>met248902h</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36292437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another example of a Panathenaic prize amphora awarded to the winner of a foot race. </a:t>
            </a:r>
            <a:r>
              <a:rPr lang="en-US" sz="1200" kern="1200" dirty="0">
                <a:solidFill>
                  <a:schemeClr val="tx1"/>
                </a:solidFill>
                <a:effectLst/>
                <a:latin typeface="+mn-lt"/>
                <a:ea typeface="+mn-ea"/>
                <a:cs typeface="+mn-cs"/>
              </a:rPr>
              <a:t>This image comes from The Metropolitan Museum of Art, public domain, </a:t>
            </a:r>
            <a:r>
              <a:rPr lang="en-US" sz="1200" b="0" i="0" kern="1200" dirty="0">
                <a:solidFill>
                  <a:schemeClr val="tx1"/>
                </a:solidFill>
                <a:effectLst/>
                <a:latin typeface="+mn-lt"/>
                <a:ea typeface="+mn-ea"/>
                <a:cs typeface="+mn-cs"/>
              </a:rPr>
              <a:t>The </a:t>
            </a:r>
            <a:r>
              <a:rPr lang="en-US" sz="1200" b="0" i="0" kern="1200" dirty="0" err="1">
                <a:solidFill>
                  <a:schemeClr val="tx1"/>
                </a:solidFill>
                <a:effectLst/>
                <a:latin typeface="+mn-lt"/>
                <a:ea typeface="+mn-ea"/>
                <a:cs typeface="+mn-cs"/>
              </a:rPr>
              <a:t>Bothmer</a:t>
            </a:r>
            <a:r>
              <a:rPr lang="en-US" sz="1200" b="0" i="0" kern="1200" dirty="0">
                <a:solidFill>
                  <a:schemeClr val="tx1"/>
                </a:solidFill>
                <a:effectLst/>
                <a:latin typeface="+mn-lt"/>
                <a:ea typeface="+mn-ea"/>
                <a:cs typeface="+mn-cs"/>
              </a:rPr>
              <a:t> Purchase Fund, 1978</a:t>
            </a:r>
            <a:r>
              <a:rPr lang="en-US" sz="1200" kern="1200" dirty="0">
                <a:solidFill>
                  <a:schemeClr val="tx1"/>
                </a:solidFill>
                <a:effectLst/>
                <a:latin typeface="+mn-lt"/>
                <a:ea typeface="+mn-ea"/>
                <a:cs typeface="+mn-cs"/>
              </a:rPr>
              <a:t>, accession number </a:t>
            </a:r>
            <a:r>
              <a:rPr lang="en-US" sz="1200" b="0" i="0" kern="1200" dirty="0">
                <a:solidFill>
                  <a:schemeClr val="tx1"/>
                </a:solidFill>
                <a:effectLst/>
                <a:latin typeface="+mn-lt"/>
                <a:ea typeface="+mn-ea"/>
                <a:cs typeface="+mn-cs"/>
              </a:rPr>
              <a:t>1978.11.13</a:t>
            </a:r>
            <a:r>
              <a:rPr lang="en-US" sz="1200" kern="1200" dirty="0">
                <a:solidFill>
                  <a:schemeClr val="tx1"/>
                </a:solidFill>
                <a:effectLst/>
                <a:latin typeface="+mn-lt"/>
                <a:ea typeface="+mn-ea"/>
                <a:cs typeface="+mn-cs"/>
              </a:rPr>
              <a:t>, </a:t>
            </a:r>
            <a:r>
              <a:rPr lang="en-US" dirty="0"/>
              <a:t>https://www.metmuseum.org/art/collection/search/255627. Removable graphics have been added to avoid causing surprise or offense.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met255627</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0648397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Another sport for which a prize amphora was given was chariot racing. </a:t>
            </a:r>
            <a:r>
              <a:rPr lang="en-US" dirty="0"/>
              <a:t>This amphora was photographed at the Getty Villa in southern California. A removable graphic has been added to avoid causing surprise or offense.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tb082214479h</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868375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 variety of other prizes were also awarded for athletic victory. The prize items depicted</a:t>
            </a:r>
            <a:r>
              <a:rPr lang="en-US" baseline="0" dirty="0"/>
              <a:t> on this fresco include</a:t>
            </a:r>
            <a:r>
              <a:rPr lang="en-US" dirty="0"/>
              <a:t> (from left to right) a palm of victory, a metal votive dish and pitcher,</a:t>
            </a:r>
            <a:r>
              <a:rPr lang="en-US" baseline="0" dirty="0"/>
              <a:t> rolled strips of cloth,</a:t>
            </a:r>
            <a:r>
              <a:rPr lang="en-US" dirty="0"/>
              <a:t> a silver bucket, and a large amphora. For Paul, of course, this would only function as a metaphor. The</a:t>
            </a:r>
            <a:r>
              <a:rPr lang="en-US" baseline="0" dirty="0"/>
              <a:t> actual prize toward which he was working was “the upward calling of God.” </a:t>
            </a:r>
            <a:r>
              <a:rPr lang="en-US" dirty="0"/>
              <a:t>This fresco was photographed at the Naples Archaeological Museum.</a:t>
            </a:r>
          </a:p>
          <a:p>
            <a:endParaRPr lang="en-US" dirty="0"/>
          </a:p>
          <a:p>
            <a:r>
              <a:rPr lang="en-US" dirty="0"/>
              <a:t>tb0515170154c</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73169932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Wreaths</a:t>
            </a:r>
            <a:r>
              <a:rPr lang="en-US" baseline="0" noProof="0" dirty="0"/>
              <a:t> or crowns were also given as prizes. The relief shown here depicts four different prizes. </a:t>
            </a:r>
            <a:r>
              <a:rPr lang="en-US" noProof="0" dirty="0"/>
              <a:t>According to the Metropolitan Museum of Art website: “</a:t>
            </a:r>
            <a:r>
              <a:rPr lang="en-US" sz="1200" b="0" i="0" kern="1200" dirty="0">
                <a:solidFill>
                  <a:schemeClr val="tx1"/>
                </a:solidFill>
                <a:effectLst/>
                <a:latin typeface="+mn-lt"/>
                <a:ea typeface="+mn-ea"/>
                <a:cs typeface="+mn-cs"/>
              </a:rPr>
              <a:t>On this dedicatory relief are representations of the standard prizes awarded at four venues in Greece: an amphora of olive oil from the Panathenaic games at Athens, a shield from the games at Argos, and two wreaths (of pine and celery) from the prestigious Panhellenic games at </a:t>
            </a:r>
            <a:r>
              <a:rPr lang="en-US" sz="1200" b="0" i="0" kern="1200" dirty="0" err="1">
                <a:solidFill>
                  <a:schemeClr val="tx1"/>
                </a:solidFill>
                <a:effectLst/>
                <a:latin typeface="+mn-lt"/>
                <a:ea typeface="+mn-ea"/>
                <a:cs typeface="+mn-cs"/>
              </a:rPr>
              <a:t>Isthmia</a:t>
            </a:r>
            <a:r>
              <a:rPr lang="en-US" sz="1200" b="0" i="0" kern="1200" dirty="0">
                <a:solidFill>
                  <a:schemeClr val="tx1"/>
                </a:solidFill>
                <a:effectLst/>
                <a:latin typeface="+mn-lt"/>
                <a:ea typeface="+mn-ea"/>
                <a:cs typeface="+mn-cs"/>
              </a:rPr>
              <a:t> and Nemea respectively. Such games, which were very much part of the Greek tradition, flourished in Roman times. Many cities continued to host them, and individuals—the winner from </a:t>
            </a:r>
            <a:r>
              <a:rPr lang="en-US" sz="1200" b="0" i="0" kern="1200" dirty="0" err="1">
                <a:solidFill>
                  <a:schemeClr val="tx1"/>
                </a:solidFill>
                <a:effectLst/>
                <a:latin typeface="+mn-lt"/>
                <a:ea typeface="+mn-ea"/>
                <a:cs typeface="+mn-cs"/>
              </a:rPr>
              <a:t>Rhamnous</a:t>
            </a:r>
            <a:r>
              <a:rPr lang="en-US" sz="1200" b="0" i="0" kern="1200" dirty="0">
                <a:solidFill>
                  <a:schemeClr val="tx1"/>
                </a:solidFill>
                <a:effectLst/>
                <a:latin typeface="+mn-lt"/>
                <a:ea typeface="+mn-ea"/>
                <a:cs typeface="+mn-cs"/>
              </a:rPr>
              <a:t> who commissioned this relief, for example—gained much fame and fortune from their victories.” This image comes from The Metropolitan Museum of Art and is in the public domain. Source: https://www.metmuseum.org/art/collection/search/255013.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met255013h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481873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4841748"/>
            <a:ext cx="18288000" cy="877824"/>
          </a:xfrm>
          <a:noFill/>
        </p:spPr>
        <p:txBody>
          <a:bodyPr anchor="ctr" anchorCtr="0">
            <a:noAutofit/>
          </a:bodyPr>
          <a:lstStyle>
            <a:lvl1pPr marL="0" algn="ctr" defTabSz="1371600" rtl="0" eaLnBrk="1" fontAlgn="base" latinLnBrk="0" hangingPunct="1">
              <a:spcBef>
                <a:spcPct val="0"/>
              </a:spcBef>
              <a:spcAft>
                <a:spcPct val="0"/>
              </a:spcAft>
              <a:defRPr lang="en-US" sz="4200" b="1" i="0" cap="all" spc="45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Text Placeholder 10"/>
          <p:cNvSpPr>
            <a:spLocks noGrp="1"/>
          </p:cNvSpPr>
          <p:nvPr>
            <p:ph type="body" sz="quarter" idx="10" hasCustomPrompt="1"/>
          </p:nvPr>
        </p:nvSpPr>
        <p:spPr>
          <a:xfrm>
            <a:off x="0" y="9779508"/>
            <a:ext cx="16148304" cy="507492"/>
          </a:xfrm>
          <a:solidFill>
            <a:srgbClr val="010000"/>
          </a:solidFill>
        </p:spPr>
        <p:txBody>
          <a:bodyPr anchor="b" anchorCtr="0">
            <a:noAutofit/>
          </a:bodyPr>
          <a:lstStyle>
            <a:lvl1pPr marL="0" indent="0">
              <a:spcBef>
                <a:spcPts val="0"/>
              </a:spcBef>
              <a:buNone/>
              <a:defRPr sz="24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16148304" y="9779508"/>
            <a:ext cx="2139696" cy="507492"/>
          </a:xfrm>
          <a:solidFill>
            <a:srgbClr val="010000"/>
          </a:solidFill>
        </p:spPr>
        <p:txBody>
          <a:bodyPr anchor="b" anchorCtr="0">
            <a:noAutofit/>
          </a:bodyPr>
          <a:lstStyle>
            <a:lvl1pPr marL="514350" indent="-514350" algn="r">
              <a:spcBef>
                <a:spcPts val="0"/>
              </a:spcBef>
              <a:buFont typeface="+mj-lt"/>
              <a:buNone/>
              <a:defRPr lang="en-US" sz="24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53998"/>
          </a:xfrm>
          <a:solidFill>
            <a:srgbClr val="000000"/>
          </a:solidFill>
        </p:spPr>
        <p:txBody>
          <a:bodyPr anchor="ctr" anchorCtr="0">
            <a:noAutofit/>
          </a:bodyPr>
          <a:lstStyle>
            <a:lvl1pPr marL="0" algn="l" defTabSz="1371600" rtl="0" eaLnBrk="1" fontAlgn="base" latinLnBrk="0" hangingPunct="1">
              <a:spcBef>
                <a:spcPct val="0"/>
              </a:spcBef>
              <a:spcAft>
                <a:spcPct val="0"/>
              </a:spcAft>
              <a:defRPr lang="en-US" sz="27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4226292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9779508"/>
            <a:ext cx="16148304" cy="461665"/>
          </a:xfrm>
        </p:spPr>
        <p:txBody>
          <a:bodyPr>
            <a:spAutoFit/>
          </a:bodyPr>
          <a:lstStyle>
            <a:lvl1pPr marL="0" indent="0">
              <a:spcBef>
                <a:spcPts val="0"/>
              </a:spcBef>
              <a:buNone/>
              <a:defRPr sz="2400"/>
            </a:lvl1pPr>
          </a:lstStyle>
          <a:p>
            <a:pPr lvl="0"/>
            <a:r>
              <a:rPr lang="en-US" dirty="0"/>
              <a:t>Description</a:t>
            </a:r>
          </a:p>
        </p:txBody>
      </p:sp>
      <p:sp>
        <p:nvSpPr>
          <p:cNvPr id="15" name="Text Placeholder 14"/>
          <p:cNvSpPr>
            <a:spLocks noGrp="1"/>
          </p:cNvSpPr>
          <p:nvPr>
            <p:ph type="body" sz="quarter" idx="12" hasCustomPrompt="1"/>
          </p:nvPr>
        </p:nvSpPr>
        <p:spPr>
          <a:xfrm>
            <a:off x="16148304" y="9779509"/>
            <a:ext cx="2139696" cy="461665"/>
          </a:xfrm>
        </p:spPr>
        <p:txBody>
          <a:bodyPr>
            <a:spAutoFit/>
          </a:bodyPr>
          <a:lstStyle>
            <a:lvl1pPr marL="514350" indent="-514350" algn="r">
              <a:spcBef>
                <a:spcPts val="0"/>
              </a:spcBef>
              <a:buFont typeface="+mj-lt"/>
              <a:buNone/>
              <a:defRPr lang="en-US" sz="2400" kern="1200" dirty="0">
                <a:solidFill>
                  <a:schemeClr val="tx1"/>
                </a:solidFill>
                <a:latin typeface="+mn-lt"/>
                <a:ea typeface="+mn-ea"/>
                <a:cs typeface="+mn-cs"/>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07831"/>
          </a:xfrm>
        </p:spPr>
        <p:txBody>
          <a:bodyPr anchor="t" anchorCtr="0">
            <a:spAutoFit/>
          </a:bodyPr>
          <a:lstStyle>
            <a:lvl1pPr marL="0" algn="l" defTabSz="1371600" rtl="0" eaLnBrk="1" fontAlgn="base" latinLnBrk="0" hangingPunct="1">
              <a:spcBef>
                <a:spcPct val="0"/>
              </a:spcBef>
              <a:spcAft>
                <a:spcPct val="0"/>
              </a:spcAft>
              <a:defRPr lang="en-US" sz="27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0405695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2"/>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F5643A83-CC93-44D9-BC3E-EFDFB76602A7}" type="datetimeFigureOut">
              <a:rPr lang="en-US" smtClean="0"/>
              <a:t>10/18/2023</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Lst>
  <p:txStyles>
    <p:titleStyle>
      <a:lvl1pPr algn="ctr" defTabSz="13716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13716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1pPr>
      <a:lvl2pPr marL="1114425" indent="-428625" algn="l" defTabSz="1371600"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2pPr>
      <a:lvl3pPr marL="1714500" indent="-342900" algn="l" defTabSz="1371600"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3pPr>
      <a:lvl4pPr marL="2400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4pPr>
      <a:lvl5pPr marL="30861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19.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123.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2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6A0721-2857-8AE2-38D8-CC65936AE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Title 4"/>
          <p:cNvSpPr>
            <a:spLocks noGrp="1"/>
          </p:cNvSpPr>
          <p:nvPr>
            <p:ph type="title"/>
          </p:nvPr>
        </p:nvSpPr>
        <p:spPr>
          <a:xfrm>
            <a:off x="0" y="5426964"/>
            <a:ext cx="18288000" cy="877824"/>
          </a:xfrm>
        </p:spPr>
        <p:txBody>
          <a:bodyPr/>
          <a:lstStyle/>
          <a:p>
            <a:r>
              <a:rPr lang="en-US" dirty="0"/>
              <a:t>Philippians 3</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9260" y="6619385"/>
            <a:ext cx="7269480" cy="408758"/>
          </a:xfrm>
          <a:prstGeom prst="rect">
            <a:avLst/>
          </a:prstGeom>
        </p:spPr>
      </p:pic>
    </p:spTree>
    <p:extLst>
      <p:ext uri="{BB962C8B-B14F-4D97-AF65-F5344CB8AC3E}">
        <p14:creationId xmlns:p14="http://schemas.microsoft.com/office/powerpoint/2010/main" val="4103044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6709E45-7E3B-3561-63DE-A671AF6D9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288" y="0"/>
            <a:ext cx="15965424" cy="10287000"/>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Roman funerary relief of a man holding papyrus and a stylus, circa AD 120–150</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10357714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all, indoor&#10;&#10;Description automatically generated">
            <a:extLst>
              <a:ext uri="{FF2B5EF4-FFF2-40B4-BE49-F238E27FC236}">
                <a16:creationId xmlns:a16="http://schemas.microsoft.com/office/drawing/2014/main" id="{44F9E803-1B07-4A4F-A121-7932405260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5757" y="553999"/>
            <a:ext cx="8019994" cy="9733002"/>
          </a:xfrm>
          <a:prstGeom prst="rect">
            <a:avLst/>
          </a:prstGeom>
        </p:spPr>
      </p:pic>
      <p:sp>
        <p:nvSpPr>
          <p:cNvPr id="2" name="Text Placeholder 1"/>
          <p:cNvSpPr>
            <a:spLocks noGrp="1"/>
          </p:cNvSpPr>
          <p:nvPr>
            <p:ph type="body" sz="quarter" idx="10"/>
          </p:nvPr>
        </p:nvSpPr>
        <p:spPr/>
        <p:txBody>
          <a:bodyPr/>
          <a:lstStyle/>
          <a:p>
            <a:r>
              <a:rPr lang="en-US" dirty="0"/>
              <a:t>Boxer with an olive wreath, from Olympia, circa 320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11809439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BF25C19-8BB2-7B06-82E2-C647AD621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0076" y="0"/>
            <a:ext cx="7927848" cy="10287000"/>
          </a:xfrm>
          <a:prstGeom prst="rect">
            <a:avLst/>
          </a:prstGeom>
        </p:spPr>
      </p:pic>
      <p:sp>
        <p:nvSpPr>
          <p:cNvPr id="2" name="Text Placeholder 1"/>
          <p:cNvSpPr>
            <a:spLocks noGrp="1"/>
          </p:cNvSpPr>
          <p:nvPr>
            <p:ph type="body" sz="quarter" idx="10"/>
          </p:nvPr>
        </p:nvSpPr>
        <p:spPr/>
        <p:txBody>
          <a:bodyPr/>
          <a:lstStyle/>
          <a:p>
            <a:r>
              <a:rPr lang="en-US" dirty="0"/>
              <a:t>Tombstone of an athlete holding a victory wreath, from near a Roman theater, 3rd century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235191736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culpture&#10;&#10;Description automatically generated">
            <a:extLst>
              <a:ext uri="{FF2B5EF4-FFF2-40B4-BE49-F238E27FC236}">
                <a16:creationId xmlns:a16="http://schemas.microsoft.com/office/drawing/2014/main" id="{DAE6B712-E7AD-4069-904C-79F454381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8468" y="0"/>
            <a:ext cx="15371064" cy="10287000"/>
          </a:xfrm>
          <a:prstGeom prst="rect">
            <a:avLst/>
          </a:prstGeom>
        </p:spPr>
      </p:pic>
      <p:sp>
        <p:nvSpPr>
          <p:cNvPr id="2" name="Text Placeholder 1"/>
          <p:cNvSpPr>
            <a:spLocks noGrp="1"/>
          </p:cNvSpPr>
          <p:nvPr>
            <p:ph type="body" sz="quarter" idx="10"/>
          </p:nvPr>
        </p:nvSpPr>
        <p:spPr/>
        <p:txBody>
          <a:bodyPr/>
          <a:lstStyle/>
          <a:p>
            <a:r>
              <a:rPr lang="en-US" dirty="0"/>
              <a:t>Tombstone of an athlete holding a victory wreath, from near a Roman theater, 3rd century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30148610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3E9782-0EA9-15C7-8029-7DA4CC801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7560" y="0"/>
            <a:ext cx="11612880" cy="10287000"/>
          </a:xfrm>
          <a:prstGeom prst="rect">
            <a:avLst/>
          </a:prstGeom>
        </p:spPr>
      </p:pic>
      <p:sp>
        <p:nvSpPr>
          <p:cNvPr id="2" name="Text Placeholder 1"/>
          <p:cNvSpPr>
            <a:spLocks noGrp="1"/>
          </p:cNvSpPr>
          <p:nvPr>
            <p:ph type="body" sz="quarter" idx="10"/>
          </p:nvPr>
        </p:nvSpPr>
        <p:spPr/>
        <p:txBody>
          <a:bodyPr/>
          <a:lstStyle/>
          <a:p>
            <a:r>
              <a:rPr lang="en-US" dirty="0"/>
              <a:t>Gold wreath from Egypt, circa 3rd–2nd centuries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28508691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12429B-F664-36F9-7026-50EF3DC38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Gold wreath from Egypt, circa 3rd–2nd centuries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27134943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F810D5B-A2CE-26E8-A8C5-40EBFC98D1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Basalt victory laurel from </a:t>
            </a:r>
            <a:r>
              <a:rPr lang="en-US" dirty="0" err="1"/>
              <a:t>Aphek</a:t>
            </a:r>
            <a:endParaRPr lang="en-US" dirty="0"/>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 of the upward calling of God in Christ Jesus</a:t>
            </a:r>
          </a:p>
        </p:txBody>
      </p:sp>
    </p:spTree>
    <p:extLst>
      <p:ext uri="{BB962C8B-B14F-4D97-AF65-F5344CB8AC3E}">
        <p14:creationId xmlns:p14="http://schemas.microsoft.com/office/powerpoint/2010/main" val="7461652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D8D0BB-655C-187A-9FE0-8E763C6D6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7148" y="0"/>
            <a:ext cx="13633704" cy="10287000"/>
          </a:xfrm>
          <a:prstGeom prst="rect">
            <a:avLst/>
          </a:prstGeom>
        </p:spPr>
      </p:pic>
      <p:sp>
        <p:nvSpPr>
          <p:cNvPr id="2" name="Text Placeholder 1"/>
          <p:cNvSpPr>
            <a:spLocks noGrp="1"/>
          </p:cNvSpPr>
          <p:nvPr>
            <p:ph type="body" sz="quarter" idx="10"/>
          </p:nvPr>
        </p:nvSpPr>
        <p:spPr/>
        <p:txBody>
          <a:bodyPr/>
          <a:lstStyle/>
          <a:p>
            <a:r>
              <a:rPr lang="en-US" dirty="0"/>
              <a:t>Emperor Titus, from near Lateran baptistery, 1st century AD</a:t>
            </a:r>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Let us therefore, as many as are perfect, have this attitude</a:t>
            </a:r>
          </a:p>
        </p:txBody>
      </p:sp>
    </p:spTree>
    <p:extLst>
      <p:ext uri="{BB962C8B-B14F-4D97-AF65-F5344CB8AC3E}">
        <p14:creationId xmlns:p14="http://schemas.microsoft.com/office/powerpoint/2010/main" val="15624157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ound, outdoor, grass, rock&#10;&#10;Description automatically generated">
            <a:extLst>
              <a:ext uri="{FF2B5EF4-FFF2-40B4-BE49-F238E27FC236}">
                <a16:creationId xmlns:a16="http://schemas.microsoft.com/office/drawing/2014/main" id="{309CB44D-6765-438A-A651-F1AE034AEB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562" y="0"/>
            <a:ext cx="15434877" cy="10287000"/>
          </a:xfrm>
          <a:prstGeom prst="rect">
            <a:avLst/>
          </a:prstGeom>
        </p:spPr>
      </p:pic>
      <p:sp>
        <p:nvSpPr>
          <p:cNvPr id="2" name="Text Placeholder 1"/>
          <p:cNvSpPr>
            <a:spLocks noGrp="1"/>
          </p:cNvSpPr>
          <p:nvPr>
            <p:ph type="body" sz="quarter" idx="10"/>
          </p:nvPr>
        </p:nvSpPr>
        <p:spPr/>
        <p:txBody>
          <a:bodyPr/>
          <a:lstStyle/>
          <a:p>
            <a:r>
              <a:rPr lang="en-US" dirty="0"/>
              <a:t>Baptistery at Basilica B, Philippi, 6th century AD</a:t>
            </a:r>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Let us therefore, as many as are perfect, have this attitude</a:t>
            </a:r>
          </a:p>
        </p:txBody>
      </p:sp>
    </p:spTree>
    <p:extLst>
      <p:ext uri="{BB962C8B-B14F-4D97-AF65-F5344CB8AC3E}">
        <p14:creationId xmlns:p14="http://schemas.microsoft.com/office/powerpoint/2010/main" val="83702741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fishing&#10;&#10;Description automatically generated with medium confidence">
            <a:extLst>
              <a:ext uri="{FF2B5EF4-FFF2-40B4-BE49-F238E27FC236}">
                <a16:creationId xmlns:a16="http://schemas.microsoft.com/office/drawing/2014/main" id="{FC955744-6DF4-BA00-B9A0-BDCBE2897F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Fishermen drawing in dragnet on the Sea of Galilee</a:t>
            </a:r>
          </a:p>
        </p:txBody>
      </p:sp>
      <p:sp>
        <p:nvSpPr>
          <p:cNvPr id="3" name="Text Placeholder 2"/>
          <p:cNvSpPr>
            <a:spLocks noGrp="1"/>
          </p:cNvSpPr>
          <p:nvPr>
            <p:ph type="body" sz="quarter" idx="12"/>
          </p:nvPr>
        </p:nvSpPr>
        <p:spPr/>
        <p:txBody>
          <a:bodyPr/>
          <a:lstStyle/>
          <a:p>
            <a:r>
              <a:rPr lang="en-US" dirty="0"/>
              <a:t>3:16</a:t>
            </a:r>
          </a:p>
        </p:txBody>
      </p:sp>
      <p:sp>
        <p:nvSpPr>
          <p:cNvPr id="4" name="Title 3"/>
          <p:cNvSpPr>
            <a:spLocks noGrp="1"/>
          </p:cNvSpPr>
          <p:nvPr>
            <p:ph type="title"/>
          </p:nvPr>
        </p:nvSpPr>
        <p:spPr/>
        <p:txBody>
          <a:bodyPr/>
          <a:lstStyle/>
          <a:p>
            <a:r>
              <a:rPr lang="en-US" dirty="0"/>
              <a:t>Let us hold on to what we have attained</a:t>
            </a:r>
          </a:p>
        </p:txBody>
      </p:sp>
    </p:spTree>
    <p:extLst>
      <p:ext uri="{BB962C8B-B14F-4D97-AF65-F5344CB8AC3E}">
        <p14:creationId xmlns:p14="http://schemas.microsoft.com/office/powerpoint/2010/main" val="6566523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tone carving of a person and a child&#10;&#10;Description automatically generated with medium confidence">
            <a:extLst>
              <a:ext uri="{FF2B5EF4-FFF2-40B4-BE49-F238E27FC236}">
                <a16:creationId xmlns:a16="http://schemas.microsoft.com/office/drawing/2014/main" id="{F01AD17A-644C-03EA-CADF-FACF7A972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6823" y="310894"/>
            <a:ext cx="11634355" cy="9976105"/>
          </a:xfrm>
          <a:prstGeom prst="rect">
            <a:avLst/>
          </a:prstGeom>
        </p:spPr>
      </p:pic>
      <p:sp>
        <p:nvSpPr>
          <p:cNvPr id="2" name="Text Placeholder 1"/>
          <p:cNvSpPr>
            <a:spLocks noGrp="1"/>
          </p:cNvSpPr>
          <p:nvPr>
            <p:ph type="body" sz="quarter" idx="10"/>
          </p:nvPr>
        </p:nvSpPr>
        <p:spPr/>
        <p:txBody>
          <a:bodyPr/>
          <a:lstStyle/>
          <a:p>
            <a:r>
              <a:rPr lang="en-US" dirty="0"/>
              <a:t>Funerary relief of a teacher with a disciple, 2nd century AD</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Brothers, join in imitating me, and note those who walk according to the example you have in us</a:t>
            </a:r>
          </a:p>
        </p:txBody>
      </p:sp>
    </p:spTree>
    <p:extLst>
      <p:ext uri="{BB962C8B-B14F-4D97-AF65-F5344CB8AC3E}">
        <p14:creationId xmlns:p14="http://schemas.microsoft.com/office/powerpoint/2010/main" val="1303423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AC1DFA-40FE-81B1-1840-978C4D046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Romans 15:11-19 on Papyrus P46, circa AD 200</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14880291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r of gold sandals&#10;&#10;Description automatically generated with medium confidence">
            <a:extLst>
              <a:ext uri="{FF2B5EF4-FFF2-40B4-BE49-F238E27FC236}">
                <a16:creationId xmlns:a16="http://schemas.microsoft.com/office/drawing/2014/main" id="{583C757C-BCE2-C6C8-DC76-2F88E8F64B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244" y="0"/>
            <a:ext cx="14383512" cy="10287000"/>
          </a:xfrm>
          <a:prstGeom prst="rect">
            <a:avLst/>
          </a:prstGeom>
        </p:spPr>
      </p:pic>
      <p:sp>
        <p:nvSpPr>
          <p:cNvPr id="2" name="Text Placeholder 1"/>
          <p:cNvSpPr>
            <a:spLocks noGrp="1"/>
          </p:cNvSpPr>
          <p:nvPr>
            <p:ph type="body" sz="quarter" idx="10"/>
          </p:nvPr>
        </p:nvSpPr>
        <p:spPr/>
        <p:txBody>
          <a:bodyPr/>
          <a:lstStyle/>
          <a:p>
            <a:r>
              <a:rPr lang="en-US" dirty="0"/>
              <a:t>Gold sandals imitating plant fibers, from the tomb of Tutankhamun, 14th century BC</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Brothers, join in imitating me, and note those who walk according to the example you have in us</a:t>
            </a:r>
          </a:p>
        </p:txBody>
      </p:sp>
    </p:spTree>
    <p:extLst>
      <p:ext uri="{BB962C8B-B14F-4D97-AF65-F5344CB8AC3E}">
        <p14:creationId xmlns:p14="http://schemas.microsoft.com/office/powerpoint/2010/main" val="33161831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19DDDFA-5AA4-33FC-F832-D32F0F017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4852" y="0"/>
            <a:ext cx="13798296" cy="10287000"/>
          </a:xfrm>
          <a:prstGeom prst="rect">
            <a:avLst/>
          </a:prstGeom>
        </p:spPr>
      </p:pic>
      <p:sp>
        <p:nvSpPr>
          <p:cNvPr id="2" name="Text Placeholder 1"/>
          <p:cNvSpPr>
            <a:spLocks noGrp="1"/>
          </p:cNvSpPr>
          <p:nvPr>
            <p:ph type="body" sz="quarter" idx="10"/>
          </p:nvPr>
        </p:nvSpPr>
        <p:spPr/>
        <p:txBody>
          <a:bodyPr/>
          <a:lstStyle/>
          <a:p>
            <a:r>
              <a:rPr lang="en-US" dirty="0"/>
              <a:t>Sarcophagus fragment with mourners grieving the deceased, 2nd century AD</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For many walk, of whom I have often told you, and tell you now with weeping</a:t>
            </a:r>
          </a:p>
        </p:txBody>
      </p:sp>
    </p:spTree>
    <p:extLst>
      <p:ext uri="{BB962C8B-B14F-4D97-AF65-F5344CB8AC3E}">
        <p14:creationId xmlns:p14="http://schemas.microsoft.com/office/powerpoint/2010/main" val="260203427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sky, tree, mountain&#10;&#10;Description automatically generated">
            <a:extLst>
              <a:ext uri="{FF2B5EF4-FFF2-40B4-BE49-F238E27FC236}">
                <a16:creationId xmlns:a16="http://schemas.microsoft.com/office/drawing/2014/main" id="{0237236A-2EAA-824C-045B-A915E7DB05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Jerusalem with a cross (from the southeast)</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They are the enemies of the cross of Christ</a:t>
            </a:r>
          </a:p>
        </p:txBody>
      </p:sp>
    </p:spTree>
    <p:extLst>
      <p:ext uri="{BB962C8B-B14F-4D97-AF65-F5344CB8AC3E}">
        <p14:creationId xmlns:p14="http://schemas.microsoft.com/office/powerpoint/2010/main" val="422223592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logo&#10;&#10;Description automatically generated with low confidence">
            <a:extLst>
              <a:ext uri="{FF2B5EF4-FFF2-40B4-BE49-F238E27FC236}">
                <a16:creationId xmlns:a16="http://schemas.microsoft.com/office/drawing/2014/main" id="{9E2DE763-CAF5-4D02-88FA-15BEBD8EFF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6472" y="0"/>
            <a:ext cx="10735056" cy="10287000"/>
          </a:xfrm>
          <a:prstGeom prst="rect">
            <a:avLst/>
          </a:prstGeom>
        </p:spPr>
      </p:pic>
      <p:sp>
        <p:nvSpPr>
          <p:cNvPr id="3" name="Text Placeholder 2"/>
          <p:cNvSpPr>
            <a:spLocks noGrp="1"/>
          </p:cNvSpPr>
          <p:nvPr>
            <p:ph type="body" sz="quarter" idx="10"/>
          </p:nvPr>
        </p:nvSpPr>
        <p:spPr/>
        <p:txBody>
          <a:bodyPr/>
          <a:lstStyle/>
          <a:p>
            <a:r>
              <a:rPr lang="en-US" dirty="0"/>
              <a:t>A youth refilling wine cups at a symposium, circa 490–480 BC</a:t>
            </a:r>
            <a:endParaRPr lang="x-none" dirty="0"/>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
        <p:nvSpPr>
          <p:cNvPr id="5" name="Freeform 4"/>
          <p:cNvSpPr/>
          <p:nvPr/>
        </p:nvSpPr>
        <p:spPr>
          <a:xfrm>
            <a:off x="9474329" y="4916687"/>
            <a:ext cx="300038" cy="553998"/>
          </a:xfrm>
          <a:custGeom>
            <a:avLst/>
            <a:gdLst>
              <a:gd name="connsiteX0" fmla="*/ 159544 w 200025"/>
              <a:gd name="connsiteY0" fmla="*/ 0 h 245268"/>
              <a:gd name="connsiteX1" fmla="*/ 200025 w 200025"/>
              <a:gd name="connsiteY1" fmla="*/ 90487 h 245268"/>
              <a:gd name="connsiteX2" fmla="*/ 142875 w 200025"/>
              <a:gd name="connsiteY2" fmla="*/ 245268 h 245268"/>
              <a:gd name="connsiteX3" fmla="*/ 0 w 200025"/>
              <a:gd name="connsiteY3" fmla="*/ 228600 h 245268"/>
              <a:gd name="connsiteX4" fmla="*/ 159544 w 200025"/>
              <a:gd name="connsiteY4" fmla="*/ 0 h 245268"/>
              <a:gd name="connsiteX0" fmla="*/ 159544 w 200025"/>
              <a:gd name="connsiteY0" fmla="*/ 0 h 250030"/>
              <a:gd name="connsiteX1" fmla="*/ 200025 w 200025"/>
              <a:gd name="connsiteY1" fmla="*/ 90487 h 250030"/>
              <a:gd name="connsiteX2" fmla="*/ 145256 w 200025"/>
              <a:gd name="connsiteY2" fmla="*/ 250030 h 250030"/>
              <a:gd name="connsiteX3" fmla="*/ 0 w 200025"/>
              <a:gd name="connsiteY3" fmla="*/ 228600 h 250030"/>
              <a:gd name="connsiteX4" fmla="*/ 159544 w 200025"/>
              <a:gd name="connsiteY4" fmla="*/ 0 h 250030"/>
              <a:gd name="connsiteX0" fmla="*/ 159544 w 200025"/>
              <a:gd name="connsiteY0" fmla="*/ 0 h 250030"/>
              <a:gd name="connsiteX1" fmla="*/ 200025 w 200025"/>
              <a:gd name="connsiteY1" fmla="*/ 90487 h 250030"/>
              <a:gd name="connsiteX2" fmla="*/ 145256 w 200025"/>
              <a:gd name="connsiteY2" fmla="*/ 250030 h 250030"/>
              <a:gd name="connsiteX3" fmla="*/ 0 w 200025"/>
              <a:gd name="connsiteY3" fmla="*/ 228600 h 250030"/>
              <a:gd name="connsiteX4" fmla="*/ 159544 w 200025"/>
              <a:gd name="connsiteY4" fmla="*/ 0 h 250030"/>
              <a:gd name="connsiteX0" fmla="*/ 159544 w 200025"/>
              <a:gd name="connsiteY0" fmla="*/ 0 h 250030"/>
              <a:gd name="connsiteX1" fmla="*/ 200025 w 200025"/>
              <a:gd name="connsiteY1" fmla="*/ 90487 h 250030"/>
              <a:gd name="connsiteX2" fmla="*/ 145256 w 200025"/>
              <a:gd name="connsiteY2" fmla="*/ 250030 h 250030"/>
              <a:gd name="connsiteX3" fmla="*/ 0 w 200025"/>
              <a:gd name="connsiteY3" fmla="*/ 228600 h 250030"/>
              <a:gd name="connsiteX4" fmla="*/ 159544 w 200025"/>
              <a:gd name="connsiteY4" fmla="*/ 0 h 25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50030">
                <a:moveTo>
                  <a:pt x="159544" y="0"/>
                </a:moveTo>
                <a:lnTo>
                  <a:pt x="200025" y="90487"/>
                </a:lnTo>
                <a:lnTo>
                  <a:pt x="145256" y="250030"/>
                </a:lnTo>
                <a:lnTo>
                  <a:pt x="0" y="228600"/>
                </a:lnTo>
                <a:cubicBezTo>
                  <a:pt x="43656" y="130969"/>
                  <a:pt x="96838" y="38100"/>
                  <a:pt x="159544" y="0"/>
                </a:cubicBezTo>
                <a:close/>
              </a:path>
            </a:pathLst>
          </a:custGeom>
          <a:solidFill>
            <a:srgbClr val="E7C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23307899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0DDC40-E274-B2D3-8169-715B4CECF0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Wine cup with a reclining man and a prostitute at a symposium, from Athens, circa 490–480 BC</a:t>
            </a:r>
            <a:endParaRPr lang="x-none" dirty="0"/>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71459448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kylix, cup&#10;&#10;Description automatically generated">
            <a:extLst>
              <a:ext uri="{FF2B5EF4-FFF2-40B4-BE49-F238E27FC236}">
                <a16:creationId xmlns:a16="http://schemas.microsoft.com/office/drawing/2014/main" id="{D669A1A4-05CE-4BBF-82FD-EBEF9FD804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2" name="Text Placeholder 1"/>
          <p:cNvSpPr>
            <a:spLocks noGrp="1"/>
          </p:cNvSpPr>
          <p:nvPr>
            <p:ph type="body" sz="quarter" idx="10"/>
          </p:nvPr>
        </p:nvSpPr>
        <p:spPr/>
        <p:txBody>
          <a:bodyPr/>
          <a:lstStyle/>
          <a:p>
            <a:r>
              <a:rPr lang="en-US" dirty="0"/>
              <a:t>A drunk man vomiting while a young slave holds up his forehead, 500–470 BC</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0598252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380A6B2-9B32-954A-8E97-2A6359B13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Greek wine cup with a man kissing a youth, 6th century BC</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27877374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16AF3E0-33BB-2BD8-F382-6290ABF6A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Satyr with an infant Dionysus holding a grape cluster, 2nd century AD</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42196433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27351C6-531F-6414-EAC1-80D0002C0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Depiction of a drunk man vomiting, on a Greek wine cup from Athens, circa 500 BC</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pic>
        <p:nvPicPr>
          <p:cNvPr id="9" name="Picture 2">
            <a:extLst>
              <a:ext uri="{FF2B5EF4-FFF2-40B4-BE49-F238E27FC236}">
                <a16:creationId xmlns:a16="http://schemas.microsoft.com/office/drawing/2014/main" id="{A61B3B0F-0040-4339-8FC1-CD6369AECE8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00416" y="3642777"/>
            <a:ext cx="896723" cy="1155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17405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B62FDF-0E8E-2B7A-7B89-27AEDFB10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Public bar with amphora for wine and hot foods at Pompeii, 1st century AD</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58493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F35D157-D45B-BEE9-7936-3334BD0717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Letter from </a:t>
            </a:r>
            <a:r>
              <a:rPr lang="en-US" dirty="0" err="1"/>
              <a:t>Thermouthis</a:t>
            </a:r>
            <a:r>
              <a:rPr lang="en-US" dirty="0"/>
              <a:t> to </a:t>
            </a:r>
            <a:r>
              <a:rPr lang="en-US" dirty="0" err="1"/>
              <a:t>Nemesion</a:t>
            </a:r>
            <a:r>
              <a:rPr lang="en-US" dirty="0"/>
              <a:t> about various personal items, July 7, AD 59</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120643465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 riding a horse&#10;&#10;Description automatically generated with medium confidence">
            <a:extLst>
              <a:ext uri="{FF2B5EF4-FFF2-40B4-BE49-F238E27FC236}">
                <a16:creationId xmlns:a16="http://schemas.microsoft.com/office/drawing/2014/main" id="{4260A23D-BA75-45B2-8A97-7EC9A88C7E4C}"/>
              </a:ext>
            </a:extLst>
          </p:cNvPr>
          <p:cNvPicPr>
            <a:picLocks noChangeAspect="1"/>
          </p:cNvPicPr>
          <p:nvPr/>
        </p:nvPicPr>
        <p:blipFill rotWithShape="1">
          <a:blip r:embed="rId3">
            <a:extLst>
              <a:ext uri="{28A0092B-C50C-407E-A947-70E740481C1C}">
                <a14:useLocalDpi xmlns:a14="http://schemas.microsoft.com/office/drawing/2010/main" val="0"/>
              </a:ext>
            </a:extLst>
          </a:blip>
          <a:srcRect b="5511"/>
          <a:stretch/>
        </p:blipFill>
        <p:spPr>
          <a:xfrm>
            <a:off x="2341448" y="566928"/>
            <a:ext cx="13605105" cy="9720072"/>
          </a:xfrm>
          <a:prstGeom prst="rect">
            <a:avLst/>
          </a:prstGeom>
        </p:spPr>
      </p:pic>
      <p:sp>
        <p:nvSpPr>
          <p:cNvPr id="8" name="Freeform 7"/>
          <p:cNvSpPr/>
          <p:nvPr/>
        </p:nvSpPr>
        <p:spPr>
          <a:xfrm>
            <a:off x="8854679" y="6368797"/>
            <a:ext cx="951309" cy="515399"/>
          </a:xfrm>
          <a:custGeom>
            <a:avLst/>
            <a:gdLst>
              <a:gd name="connsiteX0" fmla="*/ 328613 w 547688"/>
              <a:gd name="connsiteY0" fmla="*/ 0 h 271463"/>
              <a:gd name="connsiteX1" fmla="*/ 0 w 547688"/>
              <a:gd name="connsiteY1" fmla="*/ 271463 h 271463"/>
              <a:gd name="connsiteX2" fmla="*/ 328613 w 547688"/>
              <a:gd name="connsiteY2" fmla="*/ 245269 h 271463"/>
              <a:gd name="connsiteX3" fmla="*/ 547688 w 547688"/>
              <a:gd name="connsiteY3" fmla="*/ 173831 h 271463"/>
              <a:gd name="connsiteX4" fmla="*/ 450056 w 547688"/>
              <a:gd name="connsiteY4" fmla="*/ 16669 h 271463"/>
              <a:gd name="connsiteX5" fmla="*/ 328613 w 547688"/>
              <a:gd name="connsiteY5" fmla="*/ 0 h 271463"/>
              <a:gd name="connsiteX0" fmla="*/ 328613 w 547688"/>
              <a:gd name="connsiteY0" fmla="*/ 21070 h 292533"/>
              <a:gd name="connsiteX1" fmla="*/ 0 w 547688"/>
              <a:gd name="connsiteY1" fmla="*/ 292533 h 292533"/>
              <a:gd name="connsiteX2" fmla="*/ 328613 w 547688"/>
              <a:gd name="connsiteY2" fmla="*/ 266339 h 292533"/>
              <a:gd name="connsiteX3" fmla="*/ 547688 w 547688"/>
              <a:gd name="connsiteY3" fmla="*/ 194901 h 292533"/>
              <a:gd name="connsiteX4" fmla="*/ 450056 w 547688"/>
              <a:gd name="connsiteY4" fmla="*/ 37739 h 292533"/>
              <a:gd name="connsiteX5" fmla="*/ 328613 w 547688"/>
              <a:gd name="connsiteY5" fmla="*/ 21070 h 292533"/>
              <a:gd name="connsiteX0" fmla="*/ 328613 w 550875"/>
              <a:gd name="connsiteY0" fmla="*/ 21070 h 292533"/>
              <a:gd name="connsiteX1" fmla="*/ 0 w 550875"/>
              <a:gd name="connsiteY1" fmla="*/ 292533 h 292533"/>
              <a:gd name="connsiteX2" fmla="*/ 328613 w 550875"/>
              <a:gd name="connsiteY2" fmla="*/ 266339 h 292533"/>
              <a:gd name="connsiteX3" fmla="*/ 547688 w 550875"/>
              <a:gd name="connsiteY3" fmla="*/ 194901 h 292533"/>
              <a:gd name="connsiteX4" fmla="*/ 450056 w 550875"/>
              <a:gd name="connsiteY4" fmla="*/ 37739 h 292533"/>
              <a:gd name="connsiteX5" fmla="*/ 328613 w 550875"/>
              <a:gd name="connsiteY5" fmla="*/ 21070 h 292533"/>
              <a:gd name="connsiteX0" fmla="*/ 328613 w 550875"/>
              <a:gd name="connsiteY0" fmla="*/ 9143 h 280606"/>
              <a:gd name="connsiteX1" fmla="*/ 0 w 550875"/>
              <a:gd name="connsiteY1" fmla="*/ 280606 h 280606"/>
              <a:gd name="connsiteX2" fmla="*/ 328613 w 550875"/>
              <a:gd name="connsiteY2" fmla="*/ 254412 h 280606"/>
              <a:gd name="connsiteX3" fmla="*/ 547688 w 550875"/>
              <a:gd name="connsiteY3" fmla="*/ 182974 h 280606"/>
              <a:gd name="connsiteX4" fmla="*/ 450056 w 550875"/>
              <a:gd name="connsiteY4" fmla="*/ 25812 h 280606"/>
              <a:gd name="connsiteX5" fmla="*/ 328613 w 550875"/>
              <a:gd name="connsiteY5" fmla="*/ 9143 h 280606"/>
              <a:gd name="connsiteX0" fmla="*/ 328613 w 550875"/>
              <a:gd name="connsiteY0" fmla="*/ 19359 h 290822"/>
              <a:gd name="connsiteX1" fmla="*/ 0 w 550875"/>
              <a:gd name="connsiteY1" fmla="*/ 290822 h 290822"/>
              <a:gd name="connsiteX2" fmla="*/ 328613 w 550875"/>
              <a:gd name="connsiteY2" fmla="*/ 264628 h 290822"/>
              <a:gd name="connsiteX3" fmla="*/ 547688 w 550875"/>
              <a:gd name="connsiteY3" fmla="*/ 193190 h 290822"/>
              <a:gd name="connsiteX4" fmla="*/ 450056 w 550875"/>
              <a:gd name="connsiteY4" fmla="*/ 36028 h 290822"/>
              <a:gd name="connsiteX5" fmla="*/ 328613 w 550875"/>
              <a:gd name="connsiteY5" fmla="*/ 19359 h 290822"/>
              <a:gd name="connsiteX0" fmla="*/ 328613 w 550875"/>
              <a:gd name="connsiteY0" fmla="*/ 7462 h 278925"/>
              <a:gd name="connsiteX1" fmla="*/ 0 w 550875"/>
              <a:gd name="connsiteY1" fmla="*/ 278925 h 278925"/>
              <a:gd name="connsiteX2" fmla="*/ 328613 w 550875"/>
              <a:gd name="connsiteY2" fmla="*/ 252731 h 278925"/>
              <a:gd name="connsiteX3" fmla="*/ 547688 w 550875"/>
              <a:gd name="connsiteY3" fmla="*/ 181293 h 278925"/>
              <a:gd name="connsiteX4" fmla="*/ 450056 w 550875"/>
              <a:gd name="connsiteY4" fmla="*/ 24131 h 278925"/>
              <a:gd name="connsiteX5" fmla="*/ 328613 w 550875"/>
              <a:gd name="connsiteY5" fmla="*/ 7462 h 2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0875" h="278925">
                <a:moveTo>
                  <a:pt x="328613" y="7462"/>
                </a:moveTo>
                <a:cubicBezTo>
                  <a:pt x="257739" y="19000"/>
                  <a:pt x="0" y="238047"/>
                  <a:pt x="0" y="278925"/>
                </a:cubicBezTo>
                <a:lnTo>
                  <a:pt x="328613" y="252731"/>
                </a:lnTo>
                <a:cubicBezTo>
                  <a:pt x="419894" y="236459"/>
                  <a:pt x="527448" y="219393"/>
                  <a:pt x="547688" y="181293"/>
                </a:cubicBezTo>
                <a:cubicBezTo>
                  <a:pt x="567928" y="143193"/>
                  <a:pt x="486568" y="53103"/>
                  <a:pt x="450056" y="24131"/>
                </a:cubicBezTo>
                <a:cubicBezTo>
                  <a:pt x="413544" y="-4841"/>
                  <a:pt x="399487" y="-4076"/>
                  <a:pt x="328613" y="7462"/>
                </a:cubicBezTo>
                <a:close/>
              </a:path>
            </a:pathLst>
          </a:custGeom>
          <a:solidFill>
            <a:srgbClr val="5A4C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2" name="Text Placeholder 1"/>
          <p:cNvSpPr>
            <a:spLocks noGrp="1"/>
          </p:cNvSpPr>
          <p:nvPr>
            <p:ph type="body" sz="quarter" idx="10"/>
          </p:nvPr>
        </p:nvSpPr>
        <p:spPr/>
        <p:txBody>
          <a:bodyPr/>
          <a:lstStyle/>
          <a:p>
            <a:r>
              <a:rPr lang="en-US" dirty="0"/>
              <a:t>Statue of a drunken satyr, from the Villa of the Papyri at Herculaneum, 1st century BC</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154742003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culpture, outdoor, building material&#10;&#10;Description automatically generated">
            <a:extLst>
              <a:ext uri="{FF2B5EF4-FFF2-40B4-BE49-F238E27FC236}">
                <a16:creationId xmlns:a16="http://schemas.microsoft.com/office/drawing/2014/main" id="{8C77BA0C-1B58-3A6A-8F6C-82D17F20F7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Statue of a drunken old woman, 2nd century AD</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23870662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5AC993-F92F-C5F7-275E-6C3839CE91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8940" y="0"/>
            <a:ext cx="12390120" cy="10287000"/>
          </a:xfrm>
          <a:prstGeom prst="rect">
            <a:avLst/>
          </a:prstGeom>
        </p:spPr>
      </p:pic>
      <p:sp>
        <p:nvSpPr>
          <p:cNvPr id="3" name="Text Placeholder 2"/>
          <p:cNvSpPr>
            <a:spLocks noGrp="1"/>
          </p:cNvSpPr>
          <p:nvPr>
            <p:ph type="body" sz="quarter" idx="10"/>
          </p:nvPr>
        </p:nvSpPr>
        <p:spPr/>
        <p:txBody>
          <a:bodyPr/>
          <a:lstStyle/>
          <a:p>
            <a:r>
              <a:rPr lang="x-none" dirty="0"/>
              <a:t>Statuette of lovers on</a:t>
            </a:r>
            <a:r>
              <a:rPr lang="en-US" dirty="0"/>
              <a:t> a</a:t>
            </a:r>
            <a:r>
              <a:rPr lang="x-none" dirty="0"/>
              <a:t> couch, </a:t>
            </a:r>
            <a:r>
              <a:rPr lang="en-US" dirty="0"/>
              <a:t>from </a:t>
            </a:r>
            <a:r>
              <a:rPr lang="x-none" dirty="0"/>
              <a:t>Myrina</a:t>
            </a:r>
            <a:r>
              <a:rPr lang="en-US" dirty="0"/>
              <a:t>, circa 100 </a:t>
            </a:r>
            <a:r>
              <a:rPr lang="x-none" dirty="0"/>
              <a:t>BC</a:t>
            </a:r>
          </a:p>
        </p:txBody>
      </p:sp>
      <p:sp>
        <p:nvSpPr>
          <p:cNvPr id="4" name="Text Placeholder 3"/>
          <p:cNvSpPr>
            <a:spLocks noGrp="1"/>
          </p:cNvSpPr>
          <p:nvPr>
            <p:ph type="body" sz="quarter" idx="12"/>
          </p:nvPr>
        </p:nvSpPr>
        <p:spPr/>
        <p:txBody>
          <a:bodyPr/>
          <a:lstStyle/>
          <a:p>
            <a:r>
              <a:rPr lang="en-US" dirty="0"/>
              <a:t>3:19</a:t>
            </a:r>
          </a:p>
        </p:txBody>
      </p:sp>
      <p:sp>
        <p:nvSpPr>
          <p:cNvPr id="2" name="Title 1"/>
          <p:cNvSpPr>
            <a:spLocks noGrp="1"/>
          </p:cNvSpPr>
          <p:nvPr>
            <p:ph type="title"/>
          </p:nvPr>
        </p:nvSpPr>
        <p:spPr/>
        <p:txBody>
          <a:bodyPr/>
          <a:lstStyle/>
          <a:p>
            <a:r>
              <a:rPr lang="en-US" dirty="0"/>
              <a:t>Their god is the belly, and their glory is in their shame, they desire earthly things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7014" y="5943602"/>
            <a:ext cx="643548" cy="662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036446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stone&#10;&#10;Description automatically generated with low confidence">
            <a:extLst>
              <a:ext uri="{FF2B5EF4-FFF2-40B4-BE49-F238E27FC236}">
                <a16:creationId xmlns:a16="http://schemas.microsoft.com/office/drawing/2014/main" id="{BC5E07D1-2B1A-BB27-51F9-757D21EF37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Advertisement for a brothel on the sidewalk of Ephesus</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5453907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3F41861-891E-1140-FD80-547C1A9AB7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9504" y="0"/>
            <a:ext cx="12508992" cy="10287000"/>
          </a:xfrm>
          <a:prstGeom prst="rect">
            <a:avLst/>
          </a:prstGeom>
        </p:spPr>
      </p:pic>
      <p:sp>
        <p:nvSpPr>
          <p:cNvPr id="2" name="Text Placeholder 1"/>
          <p:cNvSpPr>
            <a:spLocks noGrp="1"/>
          </p:cNvSpPr>
          <p:nvPr>
            <p:ph type="body" sz="quarter" idx="10"/>
          </p:nvPr>
        </p:nvSpPr>
        <p:spPr/>
        <p:txBody>
          <a:bodyPr/>
          <a:lstStyle/>
          <a:p>
            <a:r>
              <a:rPr lang="en-US" dirty="0"/>
              <a:t>Bedroom in a brothel at Pompeii, 1st century AD</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126770568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all, indoor, toilet, stone&#10;&#10;Description automatically generated">
            <a:extLst>
              <a:ext uri="{FF2B5EF4-FFF2-40B4-BE49-F238E27FC236}">
                <a16:creationId xmlns:a16="http://schemas.microsoft.com/office/drawing/2014/main" id="{0BD1CBF2-F10D-E0C7-D118-C0DF9F809A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Bedroom in a brothel at Pompeii, 1st century AD</a:t>
            </a:r>
          </a:p>
        </p:txBody>
      </p:sp>
      <p:sp>
        <p:nvSpPr>
          <p:cNvPr id="3" name="Text Placeholder 2"/>
          <p:cNvSpPr>
            <a:spLocks noGrp="1"/>
          </p:cNvSpPr>
          <p:nvPr>
            <p:ph type="body" sz="quarter" idx="12"/>
          </p:nvPr>
        </p:nvSpPr>
        <p:spPr/>
        <p:txBody>
          <a:bodyPr/>
          <a:lstStyle/>
          <a:p>
            <a:r>
              <a:rPr lang="en-US" dirty="0"/>
              <a:t>3:19</a:t>
            </a:r>
          </a:p>
        </p:txBody>
      </p:sp>
      <p:sp>
        <p:nvSpPr>
          <p:cNvPr id="4" name="Title 3"/>
          <p:cNvSpPr>
            <a:spLocks noGrp="1"/>
          </p:cNvSpPr>
          <p:nvPr>
            <p:ph type="title"/>
          </p:nvPr>
        </p:nvSpPr>
        <p:spPr/>
        <p:txBody>
          <a:bodyPr/>
          <a:lstStyle/>
          <a:p>
            <a:r>
              <a:rPr lang="en-US" dirty="0"/>
              <a:t>Their god is the belly, and their glory is in their shame, they desire earthly things</a:t>
            </a:r>
          </a:p>
        </p:txBody>
      </p:sp>
    </p:spTree>
    <p:extLst>
      <p:ext uri="{BB962C8B-B14F-4D97-AF65-F5344CB8AC3E}">
        <p14:creationId xmlns:p14="http://schemas.microsoft.com/office/powerpoint/2010/main" val="37903083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AE01CF5-1944-6AE7-643A-F0DA31EC1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Painting of lovers, from bedroom D of Villa </a:t>
            </a:r>
            <a:r>
              <a:rPr lang="en-US" dirty="0" err="1"/>
              <a:t>Farnesina</a:t>
            </a:r>
            <a:r>
              <a:rPr lang="en-US" dirty="0"/>
              <a:t> in Rome, 1st century AD</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3:19</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Their god is the belly, and their glory is in their shame, they desire earthly things</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7968" y="3947385"/>
            <a:ext cx="1316432" cy="1202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271084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FB5B1D5-CA77-DE36-835A-5FF9B1FE7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Forum of Julius Caesar in Rome (from the southwest)</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142269631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with writing on it&#10;&#10;Description automatically generated with low confidence">
            <a:extLst>
              <a:ext uri="{FF2B5EF4-FFF2-40B4-BE49-F238E27FC236}">
                <a16:creationId xmlns:a16="http://schemas.microsoft.com/office/drawing/2014/main" id="{F2CAFA9E-7818-40E6-B71A-08D8A109C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9357" y="0"/>
            <a:ext cx="7669287" cy="10287000"/>
          </a:xfrm>
          <a:prstGeom prst="rect">
            <a:avLst/>
          </a:prstGeom>
        </p:spPr>
      </p:pic>
      <p:sp>
        <p:nvSpPr>
          <p:cNvPr id="2" name="Text Placeholder 1"/>
          <p:cNvSpPr>
            <a:spLocks noGrp="1"/>
          </p:cNvSpPr>
          <p:nvPr>
            <p:ph type="body" sz="quarter" idx="10"/>
          </p:nvPr>
        </p:nvSpPr>
        <p:spPr/>
        <p:txBody>
          <a:bodyPr/>
          <a:lstStyle/>
          <a:p>
            <a:r>
              <a:rPr lang="en-US" dirty="0"/>
              <a:t>Boundary stone of M. </a:t>
            </a:r>
            <a:r>
              <a:rPr lang="en-US" dirty="0" err="1"/>
              <a:t>Pullius</a:t>
            </a:r>
            <a:r>
              <a:rPr lang="en-US" dirty="0"/>
              <a:t> </a:t>
            </a:r>
            <a:r>
              <a:rPr lang="en-US" dirty="0" err="1"/>
              <a:t>Laetus</a:t>
            </a:r>
            <a:r>
              <a:rPr lang="en-US" dirty="0"/>
              <a:t> boasting in his Roman citizenship</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25609243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a16="http://schemas.microsoft.com/office/drawing/2014/main" id="{262EF6E2-7037-4FF9-A550-3304F27FC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031" y="0"/>
            <a:ext cx="13753938" cy="10287000"/>
          </a:xfrm>
          <a:prstGeom prst="rect">
            <a:avLst/>
          </a:prstGeom>
        </p:spPr>
      </p:pic>
      <p:sp>
        <p:nvSpPr>
          <p:cNvPr id="2" name="Text Placeholder 1">
            <a:extLst>
              <a:ext uri="{FF2B5EF4-FFF2-40B4-BE49-F238E27FC236}">
                <a16:creationId xmlns:a16="http://schemas.microsoft.com/office/drawing/2014/main" id="{A028764E-6CC0-4A0B-A37A-F5B8091F54EE}"/>
              </a:ext>
            </a:extLst>
          </p:cNvPr>
          <p:cNvSpPr>
            <a:spLocks noGrp="1"/>
          </p:cNvSpPr>
          <p:nvPr>
            <p:ph type="body" sz="quarter" idx="10"/>
          </p:nvPr>
        </p:nvSpPr>
        <p:spPr/>
        <p:txBody>
          <a:bodyPr/>
          <a:lstStyle/>
          <a:p>
            <a:r>
              <a:rPr lang="en-US" dirty="0"/>
              <a:t>Roman diploma granting citizenship and marriage after naval service, AD 79</a:t>
            </a:r>
          </a:p>
        </p:txBody>
      </p:sp>
      <p:sp>
        <p:nvSpPr>
          <p:cNvPr id="3" name="Text Placeholder 2">
            <a:extLst>
              <a:ext uri="{FF2B5EF4-FFF2-40B4-BE49-F238E27FC236}">
                <a16:creationId xmlns:a16="http://schemas.microsoft.com/office/drawing/2014/main" id="{A03E4C07-2E1C-49C8-868A-604177DB3B9B}"/>
              </a:ext>
            </a:extLst>
          </p:cNvPr>
          <p:cNvSpPr>
            <a:spLocks noGrp="1"/>
          </p:cNvSpPr>
          <p:nvPr>
            <p:ph type="body" sz="quarter" idx="12"/>
          </p:nvPr>
        </p:nvSpPr>
        <p:spPr/>
        <p:txBody>
          <a:bodyPr/>
          <a:lstStyle/>
          <a:p>
            <a:r>
              <a:rPr lang="en-US" dirty="0"/>
              <a:t>3:20</a:t>
            </a:r>
          </a:p>
        </p:txBody>
      </p:sp>
      <p:sp>
        <p:nvSpPr>
          <p:cNvPr id="4" name="Title 3">
            <a:extLst>
              <a:ext uri="{FF2B5EF4-FFF2-40B4-BE49-F238E27FC236}">
                <a16:creationId xmlns:a16="http://schemas.microsoft.com/office/drawing/2014/main" id="{ACC6477E-8B28-4A43-8BE8-0B542DD877AA}"/>
              </a:ext>
            </a:extLst>
          </p:cNvPr>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4102396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hand writing on a piece of paper&#10;&#10;Description automatically generated with medium confidence">
            <a:extLst>
              <a:ext uri="{FF2B5EF4-FFF2-40B4-BE49-F238E27FC236}">
                <a16:creationId xmlns:a16="http://schemas.microsoft.com/office/drawing/2014/main" id="{04DC693F-9060-4060-AB48-70C0AF58E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Scribe’s quill and ink well</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51462397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a:extLst>
              <a:ext uri="{FF2B5EF4-FFF2-40B4-BE49-F238E27FC236}">
                <a16:creationId xmlns:a16="http://schemas.microsoft.com/office/drawing/2014/main" id="{7488E680-A992-4870-9CCB-A8BA16F2E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7860" y="0"/>
            <a:ext cx="6812280" cy="10287000"/>
          </a:xfrm>
          <a:prstGeom prst="rect">
            <a:avLst/>
          </a:prstGeom>
        </p:spPr>
      </p:pic>
      <p:sp>
        <p:nvSpPr>
          <p:cNvPr id="2" name="Text Placeholder 1">
            <a:extLst>
              <a:ext uri="{FF2B5EF4-FFF2-40B4-BE49-F238E27FC236}">
                <a16:creationId xmlns:a16="http://schemas.microsoft.com/office/drawing/2014/main" id="{F7FB5151-2EC8-470F-8FC1-754B2C562C69}"/>
              </a:ext>
            </a:extLst>
          </p:cNvPr>
          <p:cNvSpPr>
            <a:spLocks noGrp="1"/>
          </p:cNvSpPr>
          <p:nvPr>
            <p:ph type="body" sz="quarter" idx="10"/>
          </p:nvPr>
        </p:nvSpPr>
        <p:spPr/>
        <p:txBody>
          <a:bodyPr/>
          <a:lstStyle/>
          <a:p>
            <a:r>
              <a:rPr lang="en-US" dirty="0"/>
              <a:t>Statue of a Roman citizen in a toga, circa AD 100–200</a:t>
            </a:r>
          </a:p>
        </p:txBody>
      </p:sp>
      <p:sp>
        <p:nvSpPr>
          <p:cNvPr id="3" name="Text Placeholder 2">
            <a:extLst>
              <a:ext uri="{FF2B5EF4-FFF2-40B4-BE49-F238E27FC236}">
                <a16:creationId xmlns:a16="http://schemas.microsoft.com/office/drawing/2014/main" id="{990A7BC3-0848-48BC-A030-7607A1092BB9}"/>
              </a:ext>
            </a:extLst>
          </p:cNvPr>
          <p:cNvSpPr>
            <a:spLocks noGrp="1"/>
          </p:cNvSpPr>
          <p:nvPr>
            <p:ph type="body" sz="quarter" idx="12"/>
          </p:nvPr>
        </p:nvSpPr>
        <p:spPr/>
        <p:txBody>
          <a:bodyPr/>
          <a:lstStyle/>
          <a:p>
            <a:r>
              <a:rPr lang="en-US" dirty="0"/>
              <a:t>3:20</a:t>
            </a:r>
          </a:p>
        </p:txBody>
      </p:sp>
      <p:sp>
        <p:nvSpPr>
          <p:cNvPr id="4" name="Title 3">
            <a:extLst>
              <a:ext uri="{FF2B5EF4-FFF2-40B4-BE49-F238E27FC236}">
                <a16:creationId xmlns:a16="http://schemas.microsoft.com/office/drawing/2014/main" id="{33D4CCD0-ACE9-409C-927F-BA443DA1C68E}"/>
              </a:ext>
            </a:extLst>
          </p:cNvPr>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364318624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atue of a person&#10;&#10;Description automatically generated with medium confidence">
            <a:extLst>
              <a:ext uri="{FF2B5EF4-FFF2-40B4-BE49-F238E27FC236}">
                <a16:creationId xmlns:a16="http://schemas.microsoft.com/office/drawing/2014/main" id="{4B6AD928-75BE-4A70-92D7-53FE2790D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6536" y="194720"/>
            <a:ext cx="6894928" cy="9881266"/>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Statue of a Roman citizen, mid-2nd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a:t>
            </a:r>
          </a:p>
        </p:txBody>
      </p:sp>
    </p:spTree>
    <p:extLst>
      <p:ext uri="{BB962C8B-B14F-4D97-AF65-F5344CB8AC3E}">
        <p14:creationId xmlns:p14="http://schemas.microsoft.com/office/powerpoint/2010/main" val="252852445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C680E2-D8CC-A861-5A5E-C26FA850F0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2576" y="0"/>
            <a:ext cx="13642848"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Funerary stele of </a:t>
            </a:r>
            <a:r>
              <a:rPr lang="en-US" dirty="0" err="1"/>
              <a:t>Licinia</a:t>
            </a:r>
            <a:r>
              <a:rPr lang="en-US" dirty="0"/>
              <a:t> </a:t>
            </a:r>
            <a:r>
              <a:rPr lang="en-US" dirty="0" err="1"/>
              <a:t>Amias</a:t>
            </a:r>
            <a:r>
              <a:rPr lang="en-US" dirty="0"/>
              <a:t> with Christian symbolism, early 3rd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114793895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ouple of gold coins&#10;&#10;Description automatically generated with low confidence">
            <a:extLst>
              <a:ext uri="{FF2B5EF4-FFF2-40B4-BE49-F238E27FC236}">
                <a16:creationId xmlns:a16="http://schemas.microsoft.com/office/drawing/2014/main" id="{82E22B31-78BD-424C-AEA2-70D3B4E570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3486"/>
            <a:ext cx="18288000" cy="8060028"/>
          </a:xfrm>
          <a:prstGeom prst="rect">
            <a:avLst/>
          </a:prstGeom>
        </p:spPr>
      </p:pic>
      <p:sp>
        <p:nvSpPr>
          <p:cNvPr id="2" name="Text Placeholder 1">
            <a:extLst>
              <a:ext uri="{FF2B5EF4-FFF2-40B4-BE49-F238E27FC236}">
                <a16:creationId xmlns:a16="http://schemas.microsoft.com/office/drawing/2014/main" id="{B620DA0C-17A0-4D01-A0A8-0ED0EA66796B}"/>
              </a:ext>
            </a:extLst>
          </p:cNvPr>
          <p:cNvSpPr>
            <a:spLocks noGrp="1"/>
          </p:cNvSpPr>
          <p:nvPr>
            <p:ph type="body" sz="quarter" idx="10"/>
          </p:nvPr>
        </p:nvSpPr>
        <p:spPr/>
        <p:txBody>
          <a:bodyPr/>
          <a:lstStyle/>
          <a:p>
            <a:r>
              <a:rPr lang="en-US" dirty="0"/>
              <a:t>Ptolemy I </a:t>
            </a:r>
            <a:r>
              <a:rPr lang="en-US" dirty="0" err="1"/>
              <a:t>Soter</a:t>
            </a:r>
            <a:r>
              <a:rPr lang="en-US" dirty="0"/>
              <a:t> depicted on a </a:t>
            </a:r>
            <a:r>
              <a:rPr lang="en-US" dirty="0" err="1"/>
              <a:t>pentadrachm</a:t>
            </a:r>
            <a:r>
              <a:rPr lang="en-US" dirty="0"/>
              <a:t> of Ptolemy II from Cyprus, 284–247 BC</a:t>
            </a:r>
          </a:p>
        </p:txBody>
      </p:sp>
      <p:sp>
        <p:nvSpPr>
          <p:cNvPr id="3" name="Text Placeholder 2">
            <a:extLst>
              <a:ext uri="{FF2B5EF4-FFF2-40B4-BE49-F238E27FC236}">
                <a16:creationId xmlns:a16="http://schemas.microsoft.com/office/drawing/2014/main" id="{AD1CD2D7-E765-4F76-82F1-6FE76BEA6749}"/>
              </a:ext>
            </a:extLst>
          </p:cNvPr>
          <p:cNvSpPr>
            <a:spLocks noGrp="1"/>
          </p:cNvSpPr>
          <p:nvPr>
            <p:ph type="body" sz="quarter" idx="12"/>
          </p:nvPr>
        </p:nvSpPr>
        <p:spPr/>
        <p:txBody>
          <a:bodyPr/>
          <a:lstStyle/>
          <a:p>
            <a:r>
              <a:rPr lang="en-US" dirty="0"/>
              <a:t>3:20</a:t>
            </a:r>
          </a:p>
        </p:txBody>
      </p:sp>
      <p:sp>
        <p:nvSpPr>
          <p:cNvPr id="4" name="Title 3">
            <a:extLst>
              <a:ext uri="{FF2B5EF4-FFF2-40B4-BE49-F238E27FC236}">
                <a16:creationId xmlns:a16="http://schemas.microsoft.com/office/drawing/2014/main" id="{20A2C3EB-6F5F-4464-9855-1646141085C2}"/>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182711153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0C4CB8-896D-62E3-FB3F-12A2C0D5CC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0588" y="0"/>
            <a:ext cx="4306824"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Statue of Zeus </a:t>
            </a:r>
            <a:r>
              <a:rPr lang="en-US" dirty="0" err="1"/>
              <a:t>Soter</a:t>
            </a:r>
            <a:r>
              <a:rPr lang="en-US" dirty="0"/>
              <a:t>, from </a:t>
            </a:r>
            <a:r>
              <a:rPr lang="en-US" dirty="0" err="1"/>
              <a:t>Sulumenli</a:t>
            </a:r>
            <a:r>
              <a:rPr lang="en-US" dirty="0"/>
              <a:t>, 2nd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50022107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DA01690D-155B-C8D7-EBC2-FA2DF6EBD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871" y="0"/>
            <a:ext cx="9990259"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Ear model dedicated to Asclepius </a:t>
            </a:r>
            <a:r>
              <a:rPr lang="en-US" dirty="0" err="1"/>
              <a:t>Soter</a:t>
            </a:r>
            <a:r>
              <a:rPr lang="en-US" dirty="0"/>
              <a:t>, from Pergamum</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Tree>
    <p:extLst>
      <p:ext uri="{BB962C8B-B14F-4D97-AF65-F5344CB8AC3E}">
        <p14:creationId xmlns:p14="http://schemas.microsoft.com/office/powerpoint/2010/main" val="322650756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43141F56-6924-8336-4986-C44D11410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870" y="0"/>
            <a:ext cx="9990260"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Ear model dedicated to Asclepius </a:t>
            </a:r>
            <a:r>
              <a:rPr lang="en-US" dirty="0" err="1"/>
              <a:t>Soter</a:t>
            </a:r>
            <a:r>
              <a:rPr lang="en-US" dirty="0"/>
              <a:t>, from Pergamum</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a:t>
            </a:r>
          </a:p>
        </p:txBody>
      </p:sp>
      <p:sp>
        <p:nvSpPr>
          <p:cNvPr id="2" name="Rounded Rectangle 1">
            <a:extLst>
              <a:ext uri="{FF2B5EF4-FFF2-40B4-BE49-F238E27FC236}">
                <a16:creationId xmlns:a16="http://schemas.microsoft.com/office/drawing/2014/main" id="{CEB4DC33-281E-4643-A32E-5C0606BF35CC}"/>
              </a:ext>
            </a:extLst>
          </p:cNvPr>
          <p:cNvSpPr/>
          <p:nvPr/>
        </p:nvSpPr>
        <p:spPr>
          <a:xfrm>
            <a:off x="11125962" y="6661404"/>
            <a:ext cx="1371600" cy="914400"/>
          </a:xfrm>
          <a:prstGeom prst="roundRect">
            <a:avLst/>
          </a:prstGeom>
          <a:solidFill>
            <a:srgbClr val="FEFF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7" name="Rounded Rectangle 6">
            <a:extLst>
              <a:ext uri="{FF2B5EF4-FFF2-40B4-BE49-F238E27FC236}">
                <a16:creationId xmlns:a16="http://schemas.microsoft.com/office/drawing/2014/main" id="{3A27DFCC-CD00-2F42-B0B2-A85F6A659D60}"/>
              </a:ext>
            </a:extLst>
          </p:cNvPr>
          <p:cNvSpPr/>
          <p:nvPr/>
        </p:nvSpPr>
        <p:spPr>
          <a:xfrm>
            <a:off x="5801868" y="7653528"/>
            <a:ext cx="2519172" cy="9144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Tree>
    <p:extLst>
      <p:ext uri="{BB962C8B-B14F-4D97-AF65-F5344CB8AC3E}">
        <p14:creationId xmlns:p14="http://schemas.microsoft.com/office/powerpoint/2010/main" val="397154135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tone with writing on it&#10;&#10;Description automatically generated with low confidence">
            <a:extLst>
              <a:ext uri="{FF2B5EF4-FFF2-40B4-BE49-F238E27FC236}">
                <a16:creationId xmlns:a16="http://schemas.microsoft.com/office/drawing/2014/main" id="{1FA0C64D-6F73-A72A-2B20-D4DE4C7F6E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a:t>
            </a:r>
          </a:p>
        </p:txBody>
      </p:sp>
    </p:spTree>
    <p:extLst>
      <p:ext uri="{BB962C8B-B14F-4D97-AF65-F5344CB8AC3E}">
        <p14:creationId xmlns:p14="http://schemas.microsoft.com/office/powerpoint/2010/main" val="206419196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ombstone with writing on it&#10;&#10;Description automatically generated with medium confidence">
            <a:extLst>
              <a:ext uri="{FF2B5EF4-FFF2-40B4-BE49-F238E27FC236}">
                <a16:creationId xmlns:a16="http://schemas.microsoft.com/office/drawing/2014/main" id="{9EF779E9-0959-F03D-021E-F596316E3A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a:t>
            </a:r>
          </a:p>
        </p:txBody>
      </p:sp>
      <p:sp>
        <p:nvSpPr>
          <p:cNvPr id="15" name="Rounded Rectangle 6">
            <a:extLst>
              <a:ext uri="{FF2B5EF4-FFF2-40B4-BE49-F238E27FC236}">
                <a16:creationId xmlns:a16="http://schemas.microsoft.com/office/drawing/2014/main" id="{63AEE594-BEA3-4E63-A28E-77C112FD5D46}"/>
              </a:ext>
            </a:extLst>
          </p:cNvPr>
          <p:cNvSpPr/>
          <p:nvPr/>
        </p:nvSpPr>
        <p:spPr>
          <a:xfrm>
            <a:off x="11303671" y="1427263"/>
            <a:ext cx="4547932" cy="1028700"/>
          </a:xfrm>
          <a:prstGeom prst="roundRect">
            <a:avLst/>
          </a:prstGeom>
          <a:solidFill>
            <a:srgbClr val="01B0F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6" name="Rounded Rectangle 7">
            <a:extLst>
              <a:ext uri="{FF2B5EF4-FFF2-40B4-BE49-F238E27FC236}">
                <a16:creationId xmlns:a16="http://schemas.microsoft.com/office/drawing/2014/main" id="{DF8FBA38-40A4-4C3D-8B9C-200CECD65BC7}"/>
              </a:ext>
            </a:extLst>
          </p:cNvPr>
          <p:cNvSpPr/>
          <p:nvPr/>
        </p:nvSpPr>
        <p:spPr>
          <a:xfrm>
            <a:off x="1468148" y="3950808"/>
            <a:ext cx="6606004" cy="10287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7" name="Rounded Rectangle 9">
            <a:extLst>
              <a:ext uri="{FF2B5EF4-FFF2-40B4-BE49-F238E27FC236}">
                <a16:creationId xmlns:a16="http://schemas.microsoft.com/office/drawing/2014/main" id="{53945B55-441D-4291-91C7-4F3B2390684A}"/>
              </a:ext>
            </a:extLst>
          </p:cNvPr>
          <p:cNvSpPr/>
          <p:nvPr/>
        </p:nvSpPr>
        <p:spPr>
          <a:xfrm>
            <a:off x="6730332" y="8266175"/>
            <a:ext cx="4953667" cy="1078471"/>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8" name="Rounded Rectangle 10">
            <a:extLst>
              <a:ext uri="{FF2B5EF4-FFF2-40B4-BE49-F238E27FC236}">
                <a16:creationId xmlns:a16="http://schemas.microsoft.com/office/drawing/2014/main" id="{8E8DF9DC-2579-4B8F-9904-85A9F822C777}"/>
              </a:ext>
            </a:extLst>
          </p:cNvPr>
          <p:cNvSpPr/>
          <p:nvPr/>
        </p:nvSpPr>
        <p:spPr>
          <a:xfrm>
            <a:off x="1468148" y="2521188"/>
            <a:ext cx="8488652" cy="1238222"/>
          </a:xfrm>
          <a:prstGeom prst="roundRect">
            <a:avLst/>
          </a:prstGeom>
          <a:solidFill>
            <a:srgbClr val="01B0F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9" name="Rounded Rectangle 11">
            <a:extLst>
              <a:ext uri="{FF2B5EF4-FFF2-40B4-BE49-F238E27FC236}">
                <a16:creationId xmlns:a16="http://schemas.microsoft.com/office/drawing/2014/main" id="{81F5BD97-B0DE-4642-82C9-F016D308CE9C}"/>
              </a:ext>
            </a:extLst>
          </p:cNvPr>
          <p:cNvSpPr/>
          <p:nvPr/>
        </p:nvSpPr>
        <p:spPr>
          <a:xfrm>
            <a:off x="1133856" y="6574095"/>
            <a:ext cx="14557248" cy="1481245"/>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228939863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6B0DB5-71E7-E33A-C93D-F1DBF5B45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93392"/>
            <a:ext cx="18288000" cy="6300216"/>
          </a:xfrm>
          <a:prstGeom prst="rect">
            <a:avLst/>
          </a:prstGeom>
        </p:spPr>
      </p:pic>
      <p:sp>
        <p:nvSpPr>
          <p:cNvPr id="2" name="Text Placeholder 1"/>
          <p:cNvSpPr>
            <a:spLocks noGrp="1"/>
          </p:cNvSpPr>
          <p:nvPr>
            <p:ph type="body" sz="quarter" idx="10"/>
          </p:nvPr>
        </p:nvSpPr>
        <p:spPr/>
        <p:txBody>
          <a:bodyPr/>
          <a:lstStyle/>
          <a:p>
            <a:r>
              <a:rPr lang="en-US" dirty="0"/>
              <a:t>Mosaic addressing Jesus as “Lord,” from Shiloh, 5th century AD</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 Jesus Christ</a:t>
            </a:r>
          </a:p>
        </p:txBody>
      </p:sp>
    </p:spTree>
    <p:extLst>
      <p:ext uri="{BB962C8B-B14F-4D97-AF65-F5344CB8AC3E}">
        <p14:creationId xmlns:p14="http://schemas.microsoft.com/office/powerpoint/2010/main" val="3389928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lion&#10;&#10;Description automatically generated">
            <a:extLst>
              <a:ext uri="{FF2B5EF4-FFF2-40B4-BE49-F238E27FC236}">
                <a16:creationId xmlns:a16="http://schemas.microsoft.com/office/drawing/2014/main" id="{7DD819B2-B9AE-4D6F-B3BF-3E2BFC0AE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0235" y="0"/>
            <a:ext cx="6767534" cy="10287000"/>
          </a:xfrm>
          <a:prstGeom prst="rect">
            <a:avLst/>
          </a:prstGeom>
        </p:spPr>
      </p:pic>
      <p:sp>
        <p:nvSpPr>
          <p:cNvPr id="2" name="Text Placeholder 1"/>
          <p:cNvSpPr>
            <a:spLocks noGrp="1"/>
          </p:cNvSpPr>
          <p:nvPr>
            <p:ph type="body" sz="quarter" idx="10"/>
          </p:nvPr>
        </p:nvSpPr>
        <p:spPr/>
        <p:txBody>
          <a:bodyPr/>
          <a:lstStyle/>
          <a:p>
            <a:r>
              <a:rPr lang="en-US" dirty="0"/>
              <a:t>Statue of a Molossus dog, circa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1396987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D316A54-EDB9-8C4E-7DA2-6DC429E943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93392"/>
            <a:ext cx="18288000" cy="6300216"/>
          </a:xfrm>
          <a:prstGeom prst="rect">
            <a:avLst/>
          </a:prstGeom>
        </p:spPr>
      </p:pic>
      <p:sp>
        <p:nvSpPr>
          <p:cNvPr id="2" name="Text Placeholder 1"/>
          <p:cNvSpPr>
            <a:spLocks noGrp="1"/>
          </p:cNvSpPr>
          <p:nvPr>
            <p:ph type="body" sz="quarter" idx="10"/>
          </p:nvPr>
        </p:nvSpPr>
        <p:spPr/>
        <p:txBody>
          <a:bodyPr/>
          <a:lstStyle/>
          <a:p>
            <a:r>
              <a:rPr lang="en-US" dirty="0"/>
              <a:t>Mosaic addressing Jesus as “Lord,” from Shiloh, 5th century AD</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Our citizenship is in heaven, from which we also wait for a Savior, the Lord Jesus Christ</a:t>
            </a:r>
          </a:p>
        </p:txBody>
      </p:sp>
      <p:sp>
        <p:nvSpPr>
          <p:cNvPr id="5" name="Rounded Rectangle 4">
            <a:extLst>
              <a:ext uri="{FF2B5EF4-FFF2-40B4-BE49-F238E27FC236}">
                <a16:creationId xmlns:a16="http://schemas.microsoft.com/office/drawing/2014/main" id="{D38D8370-3A7D-954D-BF8E-5A0FD189602B}"/>
              </a:ext>
            </a:extLst>
          </p:cNvPr>
          <p:cNvSpPr/>
          <p:nvPr/>
        </p:nvSpPr>
        <p:spPr>
          <a:xfrm>
            <a:off x="3956539" y="2391506"/>
            <a:ext cx="5355284" cy="1516101"/>
          </a:xfrm>
          <a:prstGeom prst="roundRect">
            <a:avLst/>
          </a:prstGeom>
          <a:solidFill>
            <a:srgbClr val="01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12329678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BBE90C-8177-4AE5-00D6-B8DF063C1E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9636" y="0"/>
            <a:ext cx="14968728"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Mosaic depiction of Christ in the </a:t>
            </a:r>
            <a:r>
              <a:rPr lang="en-US" dirty="0" err="1"/>
              <a:t>Hagia</a:t>
            </a:r>
            <a:r>
              <a:rPr lang="en-US" dirty="0"/>
              <a:t> Sophia, Istanbul, circa AD 1261</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3:20</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Our citizenship is in heaven, from which we also wait for a Savior, the Lord Jesus Christ</a:t>
            </a:r>
          </a:p>
        </p:txBody>
      </p:sp>
    </p:spTree>
    <p:extLst>
      <p:ext uri="{BB962C8B-B14F-4D97-AF65-F5344CB8AC3E}">
        <p14:creationId xmlns:p14="http://schemas.microsoft.com/office/powerpoint/2010/main" val="27262771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clothing, person, human face, ground&#10;&#10;Description automatically generated">
            <a:extLst>
              <a:ext uri="{FF2B5EF4-FFF2-40B4-BE49-F238E27FC236}">
                <a16:creationId xmlns:a16="http://schemas.microsoft.com/office/drawing/2014/main" id="{24A35240-F0CB-1D96-D918-F09CCC0AE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6048" y="0"/>
            <a:ext cx="8375904" cy="10287000"/>
          </a:xfrm>
          <a:prstGeom prst="rect">
            <a:avLst/>
          </a:prstGeom>
        </p:spPr>
      </p:pic>
      <p:sp>
        <p:nvSpPr>
          <p:cNvPr id="2" name="Text Placeholder 1"/>
          <p:cNvSpPr>
            <a:spLocks noGrp="1"/>
          </p:cNvSpPr>
          <p:nvPr>
            <p:ph type="body" sz="quarter" idx="10"/>
          </p:nvPr>
        </p:nvSpPr>
        <p:spPr/>
        <p:txBody>
          <a:bodyPr/>
          <a:lstStyle/>
          <a:p>
            <a:r>
              <a:rPr lang="en-US" dirty="0"/>
              <a:t>Old Jewish men in Jerusalem</a:t>
            </a:r>
          </a:p>
        </p:txBody>
      </p:sp>
      <p:sp>
        <p:nvSpPr>
          <p:cNvPr id="3" name="Text Placeholder 2"/>
          <p:cNvSpPr>
            <a:spLocks noGrp="1"/>
          </p:cNvSpPr>
          <p:nvPr>
            <p:ph type="body" sz="quarter" idx="12"/>
          </p:nvPr>
        </p:nvSpPr>
        <p:spPr/>
        <p:txBody>
          <a:bodyPr/>
          <a:lstStyle/>
          <a:p>
            <a:r>
              <a:rPr lang="en-US" dirty="0"/>
              <a:t>3:21</a:t>
            </a:r>
          </a:p>
        </p:txBody>
      </p:sp>
      <p:sp>
        <p:nvSpPr>
          <p:cNvPr id="4" name="Title 3"/>
          <p:cNvSpPr>
            <a:spLocks noGrp="1"/>
          </p:cNvSpPr>
          <p:nvPr>
            <p:ph type="title"/>
          </p:nvPr>
        </p:nvSpPr>
        <p:spPr/>
        <p:txBody>
          <a:bodyPr/>
          <a:lstStyle/>
          <a:p>
            <a:r>
              <a:rPr lang="en-US" dirty="0"/>
              <a:t>He will transform the body of our low estate</a:t>
            </a:r>
          </a:p>
        </p:txBody>
      </p:sp>
    </p:spTree>
    <p:extLst>
      <p:ext uri="{BB962C8B-B14F-4D97-AF65-F5344CB8AC3E}">
        <p14:creationId xmlns:p14="http://schemas.microsoft.com/office/powerpoint/2010/main" val="154796222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056A52-8D15-898A-A70E-E342FD614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Statue of Nemesis with her foot on a conquered foe, AD 150</a:t>
            </a:r>
          </a:p>
        </p:txBody>
      </p:sp>
      <p:sp>
        <p:nvSpPr>
          <p:cNvPr id="3" name="Text Placeholder 2"/>
          <p:cNvSpPr>
            <a:spLocks noGrp="1"/>
          </p:cNvSpPr>
          <p:nvPr>
            <p:ph type="body" sz="quarter" idx="12"/>
          </p:nvPr>
        </p:nvSpPr>
        <p:spPr/>
        <p:txBody>
          <a:bodyPr/>
          <a:lstStyle/>
          <a:p>
            <a:r>
              <a:rPr lang="en-US" dirty="0"/>
              <a:t>3:21</a:t>
            </a:r>
          </a:p>
        </p:txBody>
      </p:sp>
      <p:sp>
        <p:nvSpPr>
          <p:cNvPr id="4" name="Title 3"/>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282296959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C1035D-D8E5-D5E3-C3B7-0E86BD6553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Enemies subdued under </a:t>
            </a:r>
            <a:r>
              <a:rPr lang="en-US" dirty="0" err="1"/>
              <a:t>Ardashir</a:t>
            </a:r>
            <a:r>
              <a:rPr lang="en-US" dirty="0"/>
              <a:t> I, from </a:t>
            </a:r>
            <a:r>
              <a:rPr lang="en-US" dirty="0" err="1"/>
              <a:t>Naqsh</a:t>
            </a:r>
            <a:r>
              <a:rPr lang="en-US" dirty="0"/>
              <a:t>-e </a:t>
            </a:r>
            <a:r>
              <a:rPr lang="en-US" dirty="0" err="1"/>
              <a:t>Rostam</a:t>
            </a:r>
            <a:r>
              <a:rPr lang="en-US" dirty="0"/>
              <a:t> near Persepolis, 2nd century AD</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108259206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DFE237B-7375-CE00-A834-B4A32B9036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Relief of the king’s cartouche holding bound captives, from Medinet Habu, 12th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55450355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04F00FC-9232-8578-EF42-48017B4A78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Asiatic captives from the Great Temple of Ramesses II at Abu Simbel, 13th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49965204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dining table&#10;&#10;Description automatically generated">
            <a:extLst>
              <a:ext uri="{FF2B5EF4-FFF2-40B4-BE49-F238E27FC236}">
                <a16:creationId xmlns:a16="http://schemas.microsoft.com/office/drawing/2014/main" id="{37CA5AD9-C807-4979-B0B3-ACD1E72D11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616" y="0"/>
            <a:ext cx="10716768" cy="102870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Tutankhamun’s throne and footstool, from the Valley of the Kings, 14th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293058534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465D909-F2BF-2E8C-B583-5FFA970CA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C150E84-FF67-4D1B-9099-D8D94037958B}"/>
              </a:ext>
            </a:extLst>
          </p:cNvPr>
          <p:cNvSpPr>
            <a:spLocks noGrp="1"/>
          </p:cNvSpPr>
          <p:nvPr>
            <p:ph type="body" sz="quarter" idx="10"/>
          </p:nvPr>
        </p:nvSpPr>
        <p:spPr/>
        <p:txBody>
          <a:bodyPr/>
          <a:lstStyle/>
          <a:p>
            <a:r>
              <a:rPr lang="en-US" dirty="0"/>
              <a:t>Tutankhamun’s footstool depicting captive enemies, 14th century BC</a:t>
            </a:r>
          </a:p>
        </p:txBody>
      </p:sp>
      <p:sp>
        <p:nvSpPr>
          <p:cNvPr id="3" name="Text Placeholder 2">
            <a:extLst>
              <a:ext uri="{FF2B5EF4-FFF2-40B4-BE49-F238E27FC236}">
                <a16:creationId xmlns:a16="http://schemas.microsoft.com/office/drawing/2014/main" id="{34301AB3-C255-4FBE-83AD-E2ED8172BEDF}"/>
              </a:ext>
            </a:extLst>
          </p:cNvPr>
          <p:cNvSpPr>
            <a:spLocks noGrp="1"/>
          </p:cNvSpPr>
          <p:nvPr>
            <p:ph type="body" sz="quarter" idx="12"/>
          </p:nvPr>
        </p:nvSpPr>
        <p:spPr/>
        <p:txBody>
          <a:bodyPr/>
          <a:lstStyle/>
          <a:p>
            <a:r>
              <a:rPr lang="en-US" dirty="0"/>
              <a:t>3:21</a:t>
            </a:r>
          </a:p>
        </p:txBody>
      </p:sp>
      <p:sp>
        <p:nvSpPr>
          <p:cNvPr id="4" name="Title 3">
            <a:extLst>
              <a:ext uri="{FF2B5EF4-FFF2-40B4-BE49-F238E27FC236}">
                <a16:creationId xmlns:a16="http://schemas.microsoft.com/office/drawing/2014/main" id="{606BB8B0-F397-4331-B6B1-BAD53F4220D2}"/>
              </a:ext>
            </a:extLst>
          </p:cNvPr>
          <p:cNvSpPr>
            <a:spLocks noGrp="1"/>
          </p:cNvSpPr>
          <p:nvPr>
            <p:ph type="title"/>
          </p:nvPr>
        </p:nvSpPr>
        <p:spPr/>
        <p:txBody>
          <a:bodyPr/>
          <a:lstStyle/>
          <a:p>
            <a:r>
              <a:rPr lang="en-US" dirty="0"/>
              <a:t>He has power to subject all things unto Himself</a:t>
            </a:r>
          </a:p>
        </p:txBody>
      </p:sp>
    </p:spTree>
    <p:extLst>
      <p:ext uri="{BB962C8B-B14F-4D97-AF65-F5344CB8AC3E}">
        <p14:creationId xmlns:p14="http://schemas.microsoft.com/office/powerpoint/2010/main" val="1831075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5CE1DD9-8F5D-4D1D-A0B8-C737D14A9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Dog and boar statues from Pompeii,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609401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fabric&#10;&#10;Description automatically generated">
            <a:extLst>
              <a:ext uri="{FF2B5EF4-FFF2-40B4-BE49-F238E27FC236}">
                <a16:creationId xmlns:a16="http://schemas.microsoft.com/office/drawing/2014/main" id="{6F032CD9-608F-465E-B1B5-FE4C9A9110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2" name="Text Placeholder 1"/>
          <p:cNvSpPr>
            <a:spLocks noGrp="1"/>
          </p:cNvSpPr>
          <p:nvPr>
            <p:ph type="body" sz="quarter" idx="10"/>
          </p:nvPr>
        </p:nvSpPr>
        <p:spPr/>
        <p:txBody>
          <a:bodyPr/>
          <a:lstStyle/>
          <a:p>
            <a:r>
              <a:rPr lang="en-US" dirty="0"/>
              <a:t>“Beware of dog” mosaic in the House of the Tragic Poet at Pompeii,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945023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62A094-9F78-EEAC-D68E-D592D6F615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Mosaic of a leashed dog in the House of </a:t>
            </a:r>
            <a:r>
              <a:rPr lang="en-US" dirty="0" err="1"/>
              <a:t>Paquius</a:t>
            </a:r>
            <a:r>
              <a:rPr lang="en-US" dirty="0"/>
              <a:t> </a:t>
            </a:r>
            <a:r>
              <a:rPr lang="en-US" dirty="0" err="1"/>
              <a:t>Proculus</a:t>
            </a:r>
            <a:r>
              <a:rPr lang="en-US" dirty="0"/>
              <a:t> at Pompeii,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3077448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up of a vase&#10;&#10;Description automatically generated with medium confidence">
            <a:extLst>
              <a:ext uri="{FF2B5EF4-FFF2-40B4-BE49-F238E27FC236}">
                <a16:creationId xmlns:a16="http://schemas.microsoft.com/office/drawing/2014/main" id="{FE864403-12F3-9168-993F-6437869AE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6030" y="0"/>
            <a:ext cx="15615940" cy="10287000"/>
          </a:xfrm>
          <a:prstGeom prst="rect">
            <a:avLst/>
          </a:prstGeom>
        </p:spPr>
      </p:pic>
      <p:sp>
        <p:nvSpPr>
          <p:cNvPr id="2" name="Text Placeholder 1"/>
          <p:cNvSpPr>
            <a:spLocks noGrp="1"/>
          </p:cNvSpPr>
          <p:nvPr>
            <p:ph type="body" sz="quarter" idx="10"/>
          </p:nvPr>
        </p:nvSpPr>
        <p:spPr/>
        <p:txBody>
          <a:bodyPr/>
          <a:lstStyle/>
          <a:p>
            <a:r>
              <a:rPr lang="en-US" dirty="0"/>
              <a:t>Black-figured </a:t>
            </a:r>
            <a:r>
              <a:rPr lang="en-US" i="1" dirty="0" err="1"/>
              <a:t>olpe</a:t>
            </a:r>
            <a:r>
              <a:rPr lang="en-US" dirty="0"/>
              <a:t> depicting the return of a hunter and his dog, circa 550–530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627055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stone carving of a person and a horse&#10;&#10;Description automatically generated with low confidence">
            <a:extLst>
              <a:ext uri="{FF2B5EF4-FFF2-40B4-BE49-F238E27FC236}">
                <a16:creationId xmlns:a16="http://schemas.microsoft.com/office/drawing/2014/main" id="{BFB80A2F-F11A-7CF4-78F4-D9D2BBC44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5968" y="0"/>
            <a:ext cx="9656064" cy="10287000"/>
          </a:xfrm>
          <a:prstGeom prst="rect">
            <a:avLst/>
          </a:prstGeom>
        </p:spPr>
      </p:pic>
      <p:sp>
        <p:nvSpPr>
          <p:cNvPr id="2" name="Text Placeholder 1"/>
          <p:cNvSpPr>
            <a:spLocks noGrp="1"/>
          </p:cNvSpPr>
          <p:nvPr>
            <p:ph type="body" sz="quarter" idx="10"/>
          </p:nvPr>
        </p:nvSpPr>
        <p:spPr/>
        <p:txBody>
          <a:bodyPr/>
          <a:lstStyle/>
          <a:p>
            <a:r>
              <a:rPr lang="en-US" dirty="0"/>
              <a:t>Royal hero with a horse and hunting dogs, from the Roman imperial temple at </a:t>
            </a:r>
            <a:r>
              <a:rPr lang="en-US" dirty="0" err="1"/>
              <a:t>Aphrodisias</a:t>
            </a:r>
            <a:endParaRPr lang="en-US" dirty="0"/>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234142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4D00BC-63DB-A357-A2F7-C0C2CAEF0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8513" y="553998"/>
            <a:ext cx="14030975" cy="9225510"/>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Finally, my brothers, rejoice in the Lord</a:t>
            </a:r>
          </a:p>
        </p:txBody>
      </p:sp>
    </p:spTree>
    <p:extLst>
      <p:ext uri="{BB962C8B-B14F-4D97-AF65-F5344CB8AC3E}">
        <p14:creationId xmlns:p14="http://schemas.microsoft.com/office/powerpoint/2010/main" val="3179671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p&#10;&#10;Description automatically generated">
            <a:extLst>
              <a:ext uri="{FF2B5EF4-FFF2-40B4-BE49-F238E27FC236}">
                <a16:creationId xmlns:a16="http://schemas.microsoft.com/office/drawing/2014/main" id="{96FC911D-1F15-4748-810D-409766344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8339" y="0"/>
            <a:ext cx="11311323" cy="10287000"/>
          </a:xfrm>
          <a:prstGeom prst="rect">
            <a:avLst/>
          </a:prstGeom>
        </p:spPr>
      </p:pic>
      <p:sp>
        <p:nvSpPr>
          <p:cNvPr id="2" name="Text Placeholder 1"/>
          <p:cNvSpPr>
            <a:spLocks noGrp="1"/>
          </p:cNvSpPr>
          <p:nvPr>
            <p:ph type="body" sz="quarter" idx="10"/>
          </p:nvPr>
        </p:nvSpPr>
        <p:spPr/>
        <p:txBody>
          <a:bodyPr/>
          <a:lstStyle/>
          <a:p>
            <a:r>
              <a:rPr lang="en-US" dirty="0"/>
              <a:t>Hunters with dogs, from Ashurbanipal’s North Palace in Nineveh, 645–635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483706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 piece, cut&#10;&#10;Description automatically generated">
            <a:extLst>
              <a:ext uri="{FF2B5EF4-FFF2-40B4-BE49-F238E27FC236}">
                <a16:creationId xmlns:a16="http://schemas.microsoft.com/office/drawing/2014/main" id="{DA3EC855-3C97-EC21-28E6-BDEA8B0F3B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Lachish Letter 2, “Is your servant a dog?,” 6th century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2425838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142E377-D348-C905-69CB-7AD48B5DDED8}"/>
              </a:ext>
            </a:extLst>
          </p:cNvPr>
          <p:cNvGrpSpPr/>
          <p:nvPr/>
        </p:nvGrpSpPr>
        <p:grpSpPr>
          <a:xfrm>
            <a:off x="0" y="0"/>
            <a:ext cx="18288000" cy="10287000"/>
            <a:chOff x="0" y="0"/>
            <a:chExt cx="18288000" cy="10287000"/>
          </a:xfrm>
        </p:grpSpPr>
        <p:pic>
          <p:nvPicPr>
            <p:cNvPr id="9" name="Picture 8" descr="A picture containing food, piece, cut&#10;&#10;Description automatically generated">
              <a:extLst>
                <a:ext uri="{FF2B5EF4-FFF2-40B4-BE49-F238E27FC236}">
                  <a16:creationId xmlns:a16="http://schemas.microsoft.com/office/drawing/2014/main" id="{CBD90DD4-238C-CE56-ABD7-7E5CCB4849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13" name="Group 12">
              <a:extLst>
                <a:ext uri="{FF2B5EF4-FFF2-40B4-BE49-F238E27FC236}">
                  <a16:creationId xmlns:a16="http://schemas.microsoft.com/office/drawing/2014/main" id="{A393BA38-8000-75CC-DFC4-5FC282CD4954}"/>
                </a:ext>
              </a:extLst>
            </p:cNvPr>
            <p:cNvGrpSpPr/>
            <p:nvPr/>
          </p:nvGrpSpPr>
          <p:grpSpPr>
            <a:xfrm>
              <a:off x="11715751" y="4531733"/>
              <a:ext cx="1535429" cy="879180"/>
              <a:chOff x="11169254" y="4964909"/>
              <a:chExt cx="1191459" cy="682224"/>
            </a:xfrm>
          </p:grpSpPr>
          <p:sp>
            <p:nvSpPr>
              <p:cNvPr id="5" name="Freeform 4"/>
              <p:cNvSpPr/>
              <p:nvPr/>
            </p:nvSpPr>
            <p:spPr>
              <a:xfrm>
                <a:off x="11169254" y="5268326"/>
                <a:ext cx="546497" cy="378807"/>
              </a:xfrm>
              <a:custGeom>
                <a:avLst/>
                <a:gdLst>
                  <a:gd name="connsiteX0" fmla="*/ 335756 w 335756"/>
                  <a:gd name="connsiteY0" fmla="*/ 0 h 247650"/>
                  <a:gd name="connsiteX1" fmla="*/ 130969 w 335756"/>
                  <a:gd name="connsiteY1" fmla="*/ 100013 h 247650"/>
                  <a:gd name="connsiteX2" fmla="*/ 223837 w 335756"/>
                  <a:gd name="connsiteY2" fmla="*/ 123825 h 247650"/>
                  <a:gd name="connsiteX3" fmla="*/ 152400 w 335756"/>
                  <a:gd name="connsiteY3" fmla="*/ 185738 h 247650"/>
                  <a:gd name="connsiteX4" fmla="*/ 21431 w 335756"/>
                  <a:gd name="connsiteY4" fmla="*/ 211932 h 247650"/>
                  <a:gd name="connsiteX5" fmla="*/ 0 w 335756"/>
                  <a:gd name="connsiteY5" fmla="*/ 247650 h 247650"/>
                  <a:gd name="connsiteX6" fmla="*/ 202406 w 335756"/>
                  <a:gd name="connsiteY6" fmla="*/ 192882 h 247650"/>
                  <a:gd name="connsiteX7" fmla="*/ 335756 w 335756"/>
                  <a:gd name="connsiteY7" fmla="*/ 0 h 247650"/>
                  <a:gd name="connsiteX0" fmla="*/ 335756 w 335756"/>
                  <a:gd name="connsiteY0" fmla="*/ 1698 h 249348"/>
                  <a:gd name="connsiteX1" fmla="*/ 130969 w 335756"/>
                  <a:gd name="connsiteY1" fmla="*/ 101711 h 249348"/>
                  <a:gd name="connsiteX2" fmla="*/ 223837 w 335756"/>
                  <a:gd name="connsiteY2" fmla="*/ 125523 h 249348"/>
                  <a:gd name="connsiteX3" fmla="*/ 152400 w 335756"/>
                  <a:gd name="connsiteY3" fmla="*/ 187436 h 249348"/>
                  <a:gd name="connsiteX4" fmla="*/ 21431 w 335756"/>
                  <a:gd name="connsiteY4" fmla="*/ 213630 h 249348"/>
                  <a:gd name="connsiteX5" fmla="*/ 0 w 335756"/>
                  <a:gd name="connsiteY5" fmla="*/ 249348 h 249348"/>
                  <a:gd name="connsiteX6" fmla="*/ 202406 w 335756"/>
                  <a:gd name="connsiteY6" fmla="*/ 194580 h 249348"/>
                  <a:gd name="connsiteX7" fmla="*/ 335756 w 335756"/>
                  <a:gd name="connsiteY7" fmla="*/ 1698 h 249348"/>
                  <a:gd name="connsiteX0" fmla="*/ 335756 w 335756"/>
                  <a:gd name="connsiteY0" fmla="*/ 1814 h 249464"/>
                  <a:gd name="connsiteX1" fmla="*/ 130969 w 335756"/>
                  <a:gd name="connsiteY1" fmla="*/ 101827 h 249464"/>
                  <a:gd name="connsiteX2" fmla="*/ 223837 w 335756"/>
                  <a:gd name="connsiteY2" fmla="*/ 125639 h 249464"/>
                  <a:gd name="connsiteX3" fmla="*/ 152400 w 335756"/>
                  <a:gd name="connsiteY3" fmla="*/ 187552 h 249464"/>
                  <a:gd name="connsiteX4" fmla="*/ 21431 w 335756"/>
                  <a:gd name="connsiteY4" fmla="*/ 213746 h 249464"/>
                  <a:gd name="connsiteX5" fmla="*/ 0 w 335756"/>
                  <a:gd name="connsiteY5" fmla="*/ 249464 h 249464"/>
                  <a:gd name="connsiteX6" fmla="*/ 202406 w 335756"/>
                  <a:gd name="connsiteY6" fmla="*/ 194696 h 249464"/>
                  <a:gd name="connsiteX7" fmla="*/ 335756 w 335756"/>
                  <a:gd name="connsiteY7" fmla="*/ 1814 h 249464"/>
                  <a:gd name="connsiteX0" fmla="*/ 335756 w 335756"/>
                  <a:gd name="connsiteY0" fmla="*/ 1588 h 249238"/>
                  <a:gd name="connsiteX1" fmla="*/ 135731 w 335756"/>
                  <a:gd name="connsiteY1" fmla="*/ 115888 h 249238"/>
                  <a:gd name="connsiteX2" fmla="*/ 223837 w 335756"/>
                  <a:gd name="connsiteY2" fmla="*/ 125413 h 249238"/>
                  <a:gd name="connsiteX3" fmla="*/ 152400 w 335756"/>
                  <a:gd name="connsiteY3" fmla="*/ 187326 h 249238"/>
                  <a:gd name="connsiteX4" fmla="*/ 21431 w 335756"/>
                  <a:gd name="connsiteY4" fmla="*/ 213520 h 249238"/>
                  <a:gd name="connsiteX5" fmla="*/ 0 w 335756"/>
                  <a:gd name="connsiteY5" fmla="*/ 249238 h 249238"/>
                  <a:gd name="connsiteX6" fmla="*/ 202406 w 335756"/>
                  <a:gd name="connsiteY6" fmla="*/ 194470 h 249238"/>
                  <a:gd name="connsiteX7" fmla="*/ 335756 w 335756"/>
                  <a:gd name="connsiteY7" fmla="*/ 1588 h 249238"/>
                  <a:gd name="connsiteX0" fmla="*/ 335756 w 335756"/>
                  <a:gd name="connsiteY0" fmla="*/ 1693 h 249343"/>
                  <a:gd name="connsiteX1" fmla="*/ 133350 w 335756"/>
                  <a:gd name="connsiteY1" fmla="*/ 108850 h 249343"/>
                  <a:gd name="connsiteX2" fmla="*/ 223837 w 335756"/>
                  <a:gd name="connsiteY2" fmla="*/ 125518 h 249343"/>
                  <a:gd name="connsiteX3" fmla="*/ 152400 w 335756"/>
                  <a:gd name="connsiteY3" fmla="*/ 187431 h 249343"/>
                  <a:gd name="connsiteX4" fmla="*/ 21431 w 335756"/>
                  <a:gd name="connsiteY4" fmla="*/ 213625 h 249343"/>
                  <a:gd name="connsiteX5" fmla="*/ 0 w 335756"/>
                  <a:gd name="connsiteY5" fmla="*/ 249343 h 249343"/>
                  <a:gd name="connsiteX6" fmla="*/ 202406 w 335756"/>
                  <a:gd name="connsiteY6" fmla="*/ 194575 h 249343"/>
                  <a:gd name="connsiteX7" fmla="*/ 335756 w 335756"/>
                  <a:gd name="connsiteY7"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21431 w 364331"/>
                  <a:gd name="connsiteY4" fmla="*/ 213625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1693 h 249343"/>
                  <a:gd name="connsiteX1" fmla="*/ 133350 w 364331"/>
                  <a:gd name="connsiteY1" fmla="*/ 108850 h 249343"/>
                  <a:gd name="connsiteX2" fmla="*/ 223837 w 364331"/>
                  <a:gd name="connsiteY2" fmla="*/ 125518 h 249343"/>
                  <a:gd name="connsiteX3" fmla="*/ 152400 w 364331"/>
                  <a:gd name="connsiteY3" fmla="*/ 187431 h 249343"/>
                  <a:gd name="connsiteX4" fmla="*/ 14287 w 364331"/>
                  <a:gd name="connsiteY4" fmla="*/ 223150 h 249343"/>
                  <a:gd name="connsiteX5" fmla="*/ 0 w 364331"/>
                  <a:gd name="connsiteY5" fmla="*/ 249343 h 249343"/>
                  <a:gd name="connsiteX6" fmla="*/ 202406 w 364331"/>
                  <a:gd name="connsiteY6" fmla="*/ 194575 h 249343"/>
                  <a:gd name="connsiteX7" fmla="*/ 364331 w 364331"/>
                  <a:gd name="connsiteY7" fmla="*/ 6457 h 249343"/>
                  <a:gd name="connsiteX8" fmla="*/ 335756 w 364331"/>
                  <a:gd name="connsiteY8" fmla="*/ 1693 h 249343"/>
                  <a:gd name="connsiteX0" fmla="*/ 335756 w 364331"/>
                  <a:gd name="connsiteY0" fmla="*/ 297 h 247947"/>
                  <a:gd name="connsiteX1" fmla="*/ 133350 w 364331"/>
                  <a:gd name="connsiteY1" fmla="*/ 107454 h 247947"/>
                  <a:gd name="connsiteX2" fmla="*/ 223837 w 364331"/>
                  <a:gd name="connsiteY2" fmla="*/ 124122 h 247947"/>
                  <a:gd name="connsiteX3" fmla="*/ 152400 w 364331"/>
                  <a:gd name="connsiteY3" fmla="*/ 186035 h 247947"/>
                  <a:gd name="connsiteX4" fmla="*/ 14287 w 364331"/>
                  <a:gd name="connsiteY4" fmla="*/ 221754 h 247947"/>
                  <a:gd name="connsiteX5" fmla="*/ 0 w 364331"/>
                  <a:gd name="connsiteY5" fmla="*/ 247947 h 247947"/>
                  <a:gd name="connsiteX6" fmla="*/ 202406 w 364331"/>
                  <a:gd name="connsiteY6" fmla="*/ 193179 h 247947"/>
                  <a:gd name="connsiteX7" fmla="*/ 364331 w 364331"/>
                  <a:gd name="connsiteY7" fmla="*/ 5061 h 247947"/>
                  <a:gd name="connsiteX8" fmla="*/ 335756 w 364331"/>
                  <a:gd name="connsiteY8" fmla="*/ 297 h 247947"/>
                  <a:gd name="connsiteX0" fmla="*/ 335756 w 364331"/>
                  <a:gd name="connsiteY0" fmla="*/ 4888 h 252538"/>
                  <a:gd name="connsiteX1" fmla="*/ 133350 w 364331"/>
                  <a:gd name="connsiteY1" fmla="*/ 112045 h 252538"/>
                  <a:gd name="connsiteX2" fmla="*/ 223837 w 364331"/>
                  <a:gd name="connsiteY2" fmla="*/ 128713 h 252538"/>
                  <a:gd name="connsiteX3" fmla="*/ 152400 w 364331"/>
                  <a:gd name="connsiteY3" fmla="*/ 190626 h 252538"/>
                  <a:gd name="connsiteX4" fmla="*/ 14287 w 364331"/>
                  <a:gd name="connsiteY4" fmla="*/ 226345 h 252538"/>
                  <a:gd name="connsiteX5" fmla="*/ 0 w 364331"/>
                  <a:gd name="connsiteY5" fmla="*/ 252538 h 252538"/>
                  <a:gd name="connsiteX6" fmla="*/ 202406 w 364331"/>
                  <a:gd name="connsiteY6" fmla="*/ 197770 h 252538"/>
                  <a:gd name="connsiteX7" fmla="*/ 364331 w 364331"/>
                  <a:gd name="connsiteY7" fmla="*/ 9652 h 252538"/>
                  <a:gd name="connsiteX8" fmla="*/ 335756 w 364331"/>
                  <a:gd name="connsiteY8" fmla="*/ 4888 h 25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331" h="252538">
                    <a:moveTo>
                      <a:pt x="335756" y="4888"/>
                    </a:moveTo>
                    <a:cubicBezTo>
                      <a:pt x="309562" y="-1065"/>
                      <a:pt x="130326" y="84392"/>
                      <a:pt x="133350" y="112045"/>
                    </a:cubicBezTo>
                    <a:cubicBezTo>
                      <a:pt x="136128" y="137444"/>
                      <a:pt x="220265" y="114426"/>
                      <a:pt x="223837" y="128713"/>
                    </a:cubicBezTo>
                    <a:cubicBezTo>
                      <a:pt x="200025" y="149351"/>
                      <a:pt x="187325" y="174354"/>
                      <a:pt x="152400" y="190626"/>
                    </a:cubicBezTo>
                    <a:cubicBezTo>
                      <a:pt x="117475" y="206898"/>
                      <a:pt x="39687" y="216026"/>
                      <a:pt x="14287" y="226345"/>
                    </a:cubicBezTo>
                    <a:lnTo>
                      <a:pt x="0" y="252538"/>
                    </a:lnTo>
                    <a:cubicBezTo>
                      <a:pt x="30163" y="249363"/>
                      <a:pt x="137826" y="231760"/>
                      <a:pt x="202406" y="197770"/>
                    </a:cubicBezTo>
                    <a:cubicBezTo>
                      <a:pt x="270271" y="162051"/>
                      <a:pt x="318294" y="106093"/>
                      <a:pt x="364331" y="9652"/>
                    </a:cubicBezTo>
                    <a:cubicBezTo>
                      <a:pt x="354806" y="8064"/>
                      <a:pt x="359568" y="-7812"/>
                      <a:pt x="335756" y="4888"/>
                    </a:cubicBezTo>
                    <a:close/>
                  </a:path>
                </a:pathLst>
              </a:custGeom>
              <a:solidFill>
                <a:srgbClr val="FE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7" name="Freeform 6"/>
              <p:cNvSpPr/>
              <p:nvPr/>
            </p:nvSpPr>
            <p:spPr>
              <a:xfrm>
                <a:off x="11676459" y="4964909"/>
                <a:ext cx="482204" cy="501750"/>
              </a:xfrm>
              <a:custGeom>
                <a:avLst/>
                <a:gdLst>
                  <a:gd name="connsiteX0" fmla="*/ 261937 w 328612"/>
                  <a:gd name="connsiteY0" fmla="*/ 0 h 330993"/>
                  <a:gd name="connsiteX1" fmla="*/ 0 w 328612"/>
                  <a:gd name="connsiteY1" fmla="*/ 330993 h 330993"/>
                  <a:gd name="connsiteX2" fmla="*/ 147637 w 328612"/>
                  <a:gd name="connsiteY2" fmla="*/ 311943 h 330993"/>
                  <a:gd name="connsiteX3" fmla="*/ 147637 w 328612"/>
                  <a:gd name="connsiteY3" fmla="*/ 285750 h 330993"/>
                  <a:gd name="connsiteX4" fmla="*/ 100012 w 328612"/>
                  <a:gd name="connsiteY4" fmla="*/ 290512 h 330993"/>
                  <a:gd name="connsiteX5" fmla="*/ 328612 w 328612"/>
                  <a:gd name="connsiteY5" fmla="*/ 7143 h 330993"/>
                  <a:gd name="connsiteX6" fmla="*/ 261937 w 328612"/>
                  <a:gd name="connsiteY6"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328612 w 328612"/>
                  <a:gd name="connsiteY6" fmla="*/ 7143 h 330993"/>
                  <a:gd name="connsiteX7" fmla="*/ 261937 w 328612"/>
                  <a:gd name="connsiteY7"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328612 w 328612"/>
                  <a:gd name="connsiteY6" fmla="*/ 7143 h 330993"/>
                  <a:gd name="connsiteX7" fmla="*/ 261937 w 328612"/>
                  <a:gd name="connsiteY7"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100012 w 328612"/>
                  <a:gd name="connsiteY5" fmla="*/ 290512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61937 w 328612"/>
                  <a:gd name="connsiteY0" fmla="*/ 0 h 330993"/>
                  <a:gd name="connsiteX1" fmla="*/ 135731 w 328612"/>
                  <a:gd name="connsiteY1" fmla="*/ 195262 h 330993"/>
                  <a:gd name="connsiteX2" fmla="*/ 0 w 328612"/>
                  <a:gd name="connsiteY2" fmla="*/ 330993 h 330993"/>
                  <a:gd name="connsiteX3" fmla="*/ 147637 w 328612"/>
                  <a:gd name="connsiteY3" fmla="*/ 311943 h 330993"/>
                  <a:gd name="connsiteX4" fmla="*/ 147637 w 328612"/>
                  <a:gd name="connsiteY4" fmla="*/ 285750 h 330993"/>
                  <a:gd name="connsiteX5" fmla="*/ 88106 w 328612"/>
                  <a:gd name="connsiteY5" fmla="*/ 300037 h 330993"/>
                  <a:gd name="connsiteX6" fmla="*/ 216693 w 328612"/>
                  <a:gd name="connsiteY6" fmla="*/ 176212 h 330993"/>
                  <a:gd name="connsiteX7" fmla="*/ 328612 w 328612"/>
                  <a:gd name="connsiteY7" fmla="*/ 7143 h 330993"/>
                  <a:gd name="connsiteX8" fmla="*/ 261937 w 328612"/>
                  <a:gd name="connsiteY8" fmla="*/ 0 h 330993"/>
                  <a:gd name="connsiteX0" fmla="*/ 254794 w 321469"/>
                  <a:gd name="connsiteY0" fmla="*/ 0 h 330993"/>
                  <a:gd name="connsiteX1" fmla="*/ 128588 w 321469"/>
                  <a:gd name="connsiteY1" fmla="*/ 195262 h 330993"/>
                  <a:gd name="connsiteX2" fmla="*/ 0 w 321469"/>
                  <a:gd name="connsiteY2" fmla="*/ 330993 h 330993"/>
                  <a:gd name="connsiteX3" fmla="*/ 140494 w 321469"/>
                  <a:gd name="connsiteY3" fmla="*/ 311943 h 330993"/>
                  <a:gd name="connsiteX4" fmla="*/ 140494 w 321469"/>
                  <a:gd name="connsiteY4" fmla="*/ 285750 h 330993"/>
                  <a:gd name="connsiteX5" fmla="*/ 80963 w 321469"/>
                  <a:gd name="connsiteY5" fmla="*/ 300037 h 330993"/>
                  <a:gd name="connsiteX6" fmla="*/ 209550 w 321469"/>
                  <a:gd name="connsiteY6" fmla="*/ 176212 h 330993"/>
                  <a:gd name="connsiteX7" fmla="*/ 321469 w 321469"/>
                  <a:gd name="connsiteY7" fmla="*/ 7143 h 330993"/>
                  <a:gd name="connsiteX8" fmla="*/ 254794 w 321469"/>
                  <a:gd name="connsiteY8" fmla="*/ 0 h 330993"/>
                  <a:gd name="connsiteX0" fmla="*/ 254794 w 321469"/>
                  <a:gd name="connsiteY0" fmla="*/ 0 h 334500"/>
                  <a:gd name="connsiteX1" fmla="*/ 128588 w 321469"/>
                  <a:gd name="connsiteY1" fmla="*/ 195262 h 334500"/>
                  <a:gd name="connsiteX2" fmla="*/ 0 w 321469"/>
                  <a:gd name="connsiteY2" fmla="*/ 330993 h 334500"/>
                  <a:gd name="connsiteX3" fmla="*/ 140494 w 321469"/>
                  <a:gd name="connsiteY3" fmla="*/ 311943 h 334500"/>
                  <a:gd name="connsiteX4" fmla="*/ 140494 w 321469"/>
                  <a:gd name="connsiteY4" fmla="*/ 285750 h 334500"/>
                  <a:gd name="connsiteX5" fmla="*/ 80963 w 321469"/>
                  <a:gd name="connsiteY5" fmla="*/ 300037 h 334500"/>
                  <a:gd name="connsiteX6" fmla="*/ 209550 w 321469"/>
                  <a:gd name="connsiteY6" fmla="*/ 176212 h 334500"/>
                  <a:gd name="connsiteX7" fmla="*/ 321469 w 321469"/>
                  <a:gd name="connsiteY7" fmla="*/ 7143 h 334500"/>
                  <a:gd name="connsiteX8" fmla="*/ 254794 w 321469"/>
                  <a:gd name="connsiteY8" fmla="*/ 0 h 334500"/>
                  <a:gd name="connsiteX0" fmla="*/ 254794 w 321469"/>
                  <a:gd name="connsiteY0" fmla="*/ 0 h 334500"/>
                  <a:gd name="connsiteX1" fmla="*/ 128588 w 321469"/>
                  <a:gd name="connsiteY1" fmla="*/ 195262 h 334500"/>
                  <a:gd name="connsiteX2" fmla="*/ 0 w 321469"/>
                  <a:gd name="connsiteY2" fmla="*/ 330993 h 334500"/>
                  <a:gd name="connsiteX3" fmla="*/ 140494 w 321469"/>
                  <a:gd name="connsiteY3" fmla="*/ 311943 h 334500"/>
                  <a:gd name="connsiteX4" fmla="*/ 140494 w 321469"/>
                  <a:gd name="connsiteY4" fmla="*/ 285750 h 334500"/>
                  <a:gd name="connsiteX5" fmla="*/ 80963 w 321469"/>
                  <a:gd name="connsiteY5" fmla="*/ 300037 h 334500"/>
                  <a:gd name="connsiteX6" fmla="*/ 209550 w 321469"/>
                  <a:gd name="connsiteY6" fmla="*/ 176212 h 334500"/>
                  <a:gd name="connsiteX7" fmla="*/ 321469 w 321469"/>
                  <a:gd name="connsiteY7" fmla="*/ 7143 h 334500"/>
                  <a:gd name="connsiteX8" fmla="*/ 254794 w 321469"/>
                  <a:gd name="connsiteY8" fmla="*/ 0 h 33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469" h="334500">
                    <a:moveTo>
                      <a:pt x="254794" y="0"/>
                    </a:moveTo>
                    <a:cubicBezTo>
                      <a:pt x="227409" y="64690"/>
                      <a:pt x="171054" y="140097"/>
                      <a:pt x="128588" y="195262"/>
                    </a:cubicBezTo>
                    <a:cubicBezTo>
                      <a:pt x="86122" y="250427"/>
                      <a:pt x="42863" y="285749"/>
                      <a:pt x="0" y="330993"/>
                    </a:cubicBezTo>
                    <a:cubicBezTo>
                      <a:pt x="11113" y="343693"/>
                      <a:pt x="93663" y="318293"/>
                      <a:pt x="140494" y="311943"/>
                    </a:cubicBezTo>
                    <a:lnTo>
                      <a:pt x="140494" y="285750"/>
                    </a:lnTo>
                    <a:lnTo>
                      <a:pt x="80963" y="300037"/>
                    </a:lnTo>
                    <a:cubicBezTo>
                      <a:pt x="92472" y="281781"/>
                      <a:pt x="172993" y="227723"/>
                      <a:pt x="209550" y="176212"/>
                    </a:cubicBezTo>
                    <a:cubicBezTo>
                      <a:pt x="244475" y="127000"/>
                      <a:pt x="288925" y="77787"/>
                      <a:pt x="321469" y="7143"/>
                    </a:cubicBezTo>
                    <a:lnTo>
                      <a:pt x="254794" y="0"/>
                    </a:lnTo>
                    <a:close/>
                  </a:path>
                </a:pathLst>
              </a:custGeom>
              <a:solidFill>
                <a:srgbClr val="FE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8" name="Freeform 7"/>
              <p:cNvSpPr/>
              <p:nvPr/>
            </p:nvSpPr>
            <p:spPr>
              <a:xfrm>
                <a:off x="11829581" y="5261372"/>
                <a:ext cx="531132" cy="346473"/>
              </a:xfrm>
              <a:custGeom>
                <a:avLst/>
                <a:gdLst>
                  <a:gd name="connsiteX0" fmla="*/ 352425 w 352425"/>
                  <a:gd name="connsiteY0" fmla="*/ 0 h 230982"/>
                  <a:gd name="connsiteX1" fmla="*/ 221456 w 352425"/>
                  <a:gd name="connsiteY1" fmla="*/ 52388 h 230982"/>
                  <a:gd name="connsiteX2" fmla="*/ 209550 w 352425"/>
                  <a:gd name="connsiteY2" fmla="*/ 9525 h 230982"/>
                  <a:gd name="connsiteX3" fmla="*/ 114300 w 352425"/>
                  <a:gd name="connsiteY3" fmla="*/ 50007 h 230982"/>
                  <a:gd name="connsiteX4" fmla="*/ 119063 w 352425"/>
                  <a:gd name="connsiteY4" fmla="*/ 85725 h 230982"/>
                  <a:gd name="connsiteX5" fmla="*/ 0 w 352425"/>
                  <a:gd name="connsiteY5" fmla="*/ 126207 h 230982"/>
                  <a:gd name="connsiteX6" fmla="*/ 204788 w 352425"/>
                  <a:gd name="connsiteY6" fmla="*/ 88107 h 230982"/>
                  <a:gd name="connsiteX7" fmla="*/ 107156 w 352425"/>
                  <a:gd name="connsiteY7" fmla="*/ 185738 h 230982"/>
                  <a:gd name="connsiteX8" fmla="*/ 40481 w 352425"/>
                  <a:gd name="connsiteY8" fmla="*/ 197644 h 230982"/>
                  <a:gd name="connsiteX9" fmla="*/ 2381 w 352425"/>
                  <a:gd name="connsiteY9" fmla="*/ 230982 h 230982"/>
                  <a:gd name="connsiteX10" fmla="*/ 154781 w 352425"/>
                  <a:gd name="connsiteY10" fmla="*/ 190500 h 230982"/>
                  <a:gd name="connsiteX11" fmla="*/ 352425 w 352425"/>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40795 w 352739"/>
                  <a:gd name="connsiteY8" fmla="*/ 197644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40795 w 352739"/>
                  <a:gd name="connsiteY8" fmla="*/ 197644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40795 w 352739"/>
                  <a:gd name="connsiteY8" fmla="*/ 197644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28889 w 352739"/>
                  <a:gd name="connsiteY8" fmla="*/ 202406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2739"/>
                  <a:gd name="connsiteY0" fmla="*/ 0 h 230982"/>
                  <a:gd name="connsiteX1" fmla="*/ 221770 w 352739"/>
                  <a:gd name="connsiteY1" fmla="*/ 52388 h 230982"/>
                  <a:gd name="connsiteX2" fmla="*/ 209864 w 352739"/>
                  <a:gd name="connsiteY2" fmla="*/ 9525 h 230982"/>
                  <a:gd name="connsiteX3" fmla="*/ 114614 w 352739"/>
                  <a:gd name="connsiteY3" fmla="*/ 50007 h 230982"/>
                  <a:gd name="connsiteX4" fmla="*/ 119377 w 352739"/>
                  <a:gd name="connsiteY4" fmla="*/ 85725 h 230982"/>
                  <a:gd name="connsiteX5" fmla="*/ 314 w 352739"/>
                  <a:gd name="connsiteY5" fmla="*/ 126207 h 230982"/>
                  <a:gd name="connsiteX6" fmla="*/ 205102 w 352739"/>
                  <a:gd name="connsiteY6" fmla="*/ 88107 h 230982"/>
                  <a:gd name="connsiteX7" fmla="*/ 107470 w 352739"/>
                  <a:gd name="connsiteY7" fmla="*/ 185738 h 230982"/>
                  <a:gd name="connsiteX8" fmla="*/ 28889 w 352739"/>
                  <a:gd name="connsiteY8" fmla="*/ 202406 h 230982"/>
                  <a:gd name="connsiteX9" fmla="*/ 2695 w 352739"/>
                  <a:gd name="connsiteY9" fmla="*/ 230982 h 230982"/>
                  <a:gd name="connsiteX10" fmla="*/ 155095 w 352739"/>
                  <a:gd name="connsiteY10" fmla="*/ 190500 h 230982"/>
                  <a:gd name="connsiteX11" fmla="*/ 352739 w 352739"/>
                  <a:gd name="connsiteY11" fmla="*/ 0 h 230982"/>
                  <a:gd name="connsiteX0" fmla="*/ 352739 w 354088"/>
                  <a:gd name="connsiteY0" fmla="*/ 0 h 230982"/>
                  <a:gd name="connsiteX1" fmla="*/ 221770 w 354088"/>
                  <a:gd name="connsiteY1" fmla="*/ 52388 h 230982"/>
                  <a:gd name="connsiteX2" fmla="*/ 209864 w 354088"/>
                  <a:gd name="connsiteY2" fmla="*/ 9525 h 230982"/>
                  <a:gd name="connsiteX3" fmla="*/ 114614 w 354088"/>
                  <a:gd name="connsiteY3" fmla="*/ 50007 h 230982"/>
                  <a:gd name="connsiteX4" fmla="*/ 119377 w 354088"/>
                  <a:gd name="connsiteY4" fmla="*/ 85725 h 230982"/>
                  <a:gd name="connsiteX5" fmla="*/ 314 w 354088"/>
                  <a:gd name="connsiteY5" fmla="*/ 126207 h 230982"/>
                  <a:gd name="connsiteX6" fmla="*/ 205102 w 354088"/>
                  <a:gd name="connsiteY6" fmla="*/ 88107 h 230982"/>
                  <a:gd name="connsiteX7" fmla="*/ 107470 w 354088"/>
                  <a:gd name="connsiteY7" fmla="*/ 185738 h 230982"/>
                  <a:gd name="connsiteX8" fmla="*/ 28889 w 354088"/>
                  <a:gd name="connsiteY8" fmla="*/ 202406 h 230982"/>
                  <a:gd name="connsiteX9" fmla="*/ 2695 w 354088"/>
                  <a:gd name="connsiteY9" fmla="*/ 230982 h 230982"/>
                  <a:gd name="connsiteX10" fmla="*/ 155095 w 354088"/>
                  <a:gd name="connsiteY10" fmla="*/ 190500 h 230982"/>
                  <a:gd name="connsiteX11" fmla="*/ 352739 w 354088"/>
                  <a:gd name="connsiteY11" fmla="*/ 0 h 230982"/>
                  <a:gd name="connsiteX0" fmla="*/ 352739 w 354088"/>
                  <a:gd name="connsiteY0" fmla="*/ 0 h 230982"/>
                  <a:gd name="connsiteX1" fmla="*/ 233677 w 354088"/>
                  <a:gd name="connsiteY1" fmla="*/ 47625 h 230982"/>
                  <a:gd name="connsiteX2" fmla="*/ 209864 w 354088"/>
                  <a:gd name="connsiteY2" fmla="*/ 9525 h 230982"/>
                  <a:gd name="connsiteX3" fmla="*/ 114614 w 354088"/>
                  <a:gd name="connsiteY3" fmla="*/ 50007 h 230982"/>
                  <a:gd name="connsiteX4" fmla="*/ 119377 w 354088"/>
                  <a:gd name="connsiteY4" fmla="*/ 85725 h 230982"/>
                  <a:gd name="connsiteX5" fmla="*/ 314 w 354088"/>
                  <a:gd name="connsiteY5" fmla="*/ 126207 h 230982"/>
                  <a:gd name="connsiteX6" fmla="*/ 205102 w 354088"/>
                  <a:gd name="connsiteY6" fmla="*/ 88107 h 230982"/>
                  <a:gd name="connsiteX7" fmla="*/ 107470 w 354088"/>
                  <a:gd name="connsiteY7" fmla="*/ 185738 h 230982"/>
                  <a:gd name="connsiteX8" fmla="*/ 28889 w 354088"/>
                  <a:gd name="connsiteY8" fmla="*/ 202406 h 230982"/>
                  <a:gd name="connsiteX9" fmla="*/ 2695 w 354088"/>
                  <a:gd name="connsiteY9" fmla="*/ 230982 h 230982"/>
                  <a:gd name="connsiteX10" fmla="*/ 155095 w 354088"/>
                  <a:gd name="connsiteY10" fmla="*/ 190500 h 230982"/>
                  <a:gd name="connsiteX11" fmla="*/ 352739 w 354088"/>
                  <a:gd name="connsiteY11" fmla="*/ 0 h 2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088" h="230982">
                    <a:moveTo>
                      <a:pt x="352739" y="0"/>
                    </a:moveTo>
                    <a:lnTo>
                      <a:pt x="233677" y="47625"/>
                    </a:lnTo>
                    <a:lnTo>
                      <a:pt x="209864" y="9525"/>
                    </a:lnTo>
                    <a:lnTo>
                      <a:pt x="114614" y="50007"/>
                    </a:lnTo>
                    <a:lnTo>
                      <a:pt x="119377" y="85725"/>
                    </a:lnTo>
                    <a:lnTo>
                      <a:pt x="314" y="126207"/>
                    </a:lnTo>
                    <a:cubicBezTo>
                      <a:pt x="-7623" y="161132"/>
                      <a:pt x="136839" y="100807"/>
                      <a:pt x="205102" y="88107"/>
                    </a:cubicBezTo>
                    <a:cubicBezTo>
                      <a:pt x="172558" y="120651"/>
                      <a:pt x="136839" y="166688"/>
                      <a:pt x="107470" y="185738"/>
                    </a:cubicBezTo>
                    <a:cubicBezTo>
                      <a:pt x="78101" y="204788"/>
                      <a:pt x="46351" y="194865"/>
                      <a:pt x="28889" y="202406"/>
                    </a:cubicBezTo>
                    <a:lnTo>
                      <a:pt x="2695" y="230982"/>
                    </a:lnTo>
                    <a:cubicBezTo>
                      <a:pt x="23729" y="228998"/>
                      <a:pt x="96754" y="228997"/>
                      <a:pt x="155095" y="190500"/>
                    </a:cubicBezTo>
                    <a:cubicBezTo>
                      <a:pt x="213436" y="152003"/>
                      <a:pt x="370201" y="30163"/>
                      <a:pt x="352739" y="0"/>
                    </a:cubicBezTo>
                    <a:close/>
                  </a:path>
                </a:pathLst>
              </a:custGeom>
              <a:solidFill>
                <a:srgbClr val="FE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grpSp>
      <p:pic>
        <p:nvPicPr>
          <p:cNvPr id="16" name="Picture 15">
            <a:extLst>
              <a:ext uri="{FF2B5EF4-FFF2-40B4-BE49-F238E27FC236}">
                <a16:creationId xmlns:a16="http://schemas.microsoft.com/office/drawing/2014/main" id="{F309A1AF-AA95-CCDF-1B43-9716B9CFA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Lachish Letter 2, “Is your servant a dog?,” 6th century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dogs</a:t>
            </a:r>
          </a:p>
        </p:txBody>
      </p:sp>
    </p:spTree>
    <p:extLst>
      <p:ext uri="{BB962C8B-B14F-4D97-AF65-F5344CB8AC3E}">
        <p14:creationId xmlns:p14="http://schemas.microsoft.com/office/powerpoint/2010/main" val="186173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CBE67F-3A1A-5167-AE09-E4F08D3D5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56" y="0"/>
            <a:ext cx="17391888" cy="10287000"/>
          </a:xfrm>
          <a:prstGeom prst="rect">
            <a:avLst/>
          </a:prstGeom>
        </p:spPr>
      </p:pic>
      <p:sp>
        <p:nvSpPr>
          <p:cNvPr id="2" name="Text Placeholder 1"/>
          <p:cNvSpPr>
            <a:spLocks noGrp="1"/>
          </p:cNvSpPr>
          <p:nvPr>
            <p:ph type="body" sz="quarter" idx="10"/>
          </p:nvPr>
        </p:nvSpPr>
        <p:spPr/>
        <p:txBody>
          <a:bodyPr/>
          <a:lstStyle/>
          <a:p>
            <a:r>
              <a:rPr lang="en-US" dirty="0"/>
              <a:t>Melpomene, Greek muse, holding mask of Pan or Satyr, from Petra, 1st century AD</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evildoers</a:t>
            </a:r>
          </a:p>
        </p:txBody>
      </p:sp>
    </p:spTree>
    <p:extLst>
      <p:ext uri="{BB962C8B-B14F-4D97-AF65-F5344CB8AC3E}">
        <p14:creationId xmlns:p14="http://schemas.microsoft.com/office/powerpoint/2010/main" val="2506635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museum, vase, earthenware, pottery&#10;&#10;Description automatically generated">
            <a:extLst>
              <a:ext uri="{FF2B5EF4-FFF2-40B4-BE49-F238E27FC236}">
                <a16:creationId xmlns:a16="http://schemas.microsoft.com/office/drawing/2014/main" id="{5A417CEE-2499-0B8E-C65D-E107999777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3340" y="0"/>
            <a:ext cx="10561320" cy="10287000"/>
          </a:xfrm>
          <a:prstGeom prst="rect">
            <a:avLst/>
          </a:prstGeom>
        </p:spPr>
      </p:pic>
      <p:sp>
        <p:nvSpPr>
          <p:cNvPr id="2" name="Text Placeholder 1">
            <a:extLst>
              <a:ext uri="{FF2B5EF4-FFF2-40B4-BE49-F238E27FC236}">
                <a16:creationId xmlns:a16="http://schemas.microsoft.com/office/drawing/2014/main" id="{C9C2DC32-C559-4C58-954C-4D560C88D8A9}"/>
              </a:ext>
            </a:extLst>
          </p:cNvPr>
          <p:cNvSpPr>
            <a:spLocks noGrp="1"/>
          </p:cNvSpPr>
          <p:nvPr>
            <p:ph type="body" sz="quarter" idx="10"/>
          </p:nvPr>
        </p:nvSpPr>
        <p:spPr/>
        <p:txBody>
          <a:bodyPr/>
          <a:lstStyle/>
          <a:p>
            <a:r>
              <a:rPr lang="en-US" dirty="0"/>
              <a:t>Deceit and treachery of Diomedes, depicted on an amphora, circa 340 BC</a:t>
            </a:r>
          </a:p>
        </p:txBody>
      </p:sp>
      <p:sp>
        <p:nvSpPr>
          <p:cNvPr id="3" name="Text Placeholder 2">
            <a:extLst>
              <a:ext uri="{FF2B5EF4-FFF2-40B4-BE49-F238E27FC236}">
                <a16:creationId xmlns:a16="http://schemas.microsoft.com/office/drawing/2014/main" id="{7AABD0AA-7153-4263-8F69-185C4CFCC8CB}"/>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C95F135E-5C39-4BD7-823C-6ABB3FACB3FA}"/>
              </a:ext>
            </a:extLst>
          </p:cNvPr>
          <p:cNvSpPr>
            <a:spLocks noGrp="1"/>
          </p:cNvSpPr>
          <p:nvPr>
            <p:ph type="title"/>
          </p:nvPr>
        </p:nvSpPr>
        <p:spPr/>
        <p:txBody>
          <a:bodyPr/>
          <a:lstStyle/>
          <a:p>
            <a:r>
              <a:rPr lang="en-US" dirty="0"/>
              <a:t>Beware of evildoers</a:t>
            </a:r>
          </a:p>
        </p:txBody>
      </p:sp>
    </p:spTree>
    <p:extLst>
      <p:ext uri="{BB962C8B-B14F-4D97-AF65-F5344CB8AC3E}">
        <p14:creationId xmlns:p14="http://schemas.microsoft.com/office/powerpoint/2010/main" val="1420667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art, relief, artifact, stone carving&#10;&#10;Description automatically generated">
            <a:extLst>
              <a:ext uri="{FF2B5EF4-FFF2-40B4-BE49-F238E27FC236}">
                <a16:creationId xmlns:a16="http://schemas.microsoft.com/office/drawing/2014/main" id="{5176EF0F-1E5B-670F-16AA-2360C30A71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849" y="0"/>
            <a:ext cx="16550303" cy="10287000"/>
          </a:xfrm>
          <a:prstGeom prst="rect">
            <a:avLst/>
          </a:prstGeom>
        </p:spPr>
      </p:pic>
      <p:sp>
        <p:nvSpPr>
          <p:cNvPr id="2" name="Text Placeholder 1"/>
          <p:cNvSpPr>
            <a:spLocks noGrp="1"/>
          </p:cNvSpPr>
          <p:nvPr>
            <p:ph type="body" sz="quarter" idx="10"/>
          </p:nvPr>
        </p:nvSpPr>
        <p:spPr/>
        <p:txBody>
          <a:bodyPr/>
          <a:lstStyle/>
          <a:p>
            <a:r>
              <a:rPr lang="en-US" dirty="0"/>
              <a:t>Egyptian men shown undergoing circumcision, from Saqqara, circa 2300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2566091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stone&#10;&#10;Description automatically generated with medium confidence">
            <a:extLst>
              <a:ext uri="{FF2B5EF4-FFF2-40B4-BE49-F238E27FC236}">
                <a16:creationId xmlns:a16="http://schemas.microsoft.com/office/drawing/2014/main" id="{67BEABA6-BC78-DD1B-938D-21C6002F1A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9" y="0"/>
            <a:ext cx="18284202" cy="10287000"/>
          </a:xfrm>
          <a:prstGeom prst="rect">
            <a:avLst/>
          </a:prstGeom>
        </p:spPr>
      </p:pic>
      <p:sp>
        <p:nvSpPr>
          <p:cNvPr id="2" name="Text Placeholder 1"/>
          <p:cNvSpPr>
            <a:spLocks noGrp="1"/>
          </p:cNvSpPr>
          <p:nvPr>
            <p:ph type="body" sz="quarter" idx="10"/>
          </p:nvPr>
        </p:nvSpPr>
        <p:spPr/>
        <p:txBody>
          <a:bodyPr/>
          <a:lstStyle/>
          <a:p>
            <a:r>
              <a:rPr lang="en-US" dirty="0"/>
              <a:t>Egyptian scene of circumcision, from Luxor, reign of Amenhotep III, circa 1360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5346509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 holding a staff&#10;&#10;Description automatically generated with low confidence">
            <a:extLst>
              <a:ext uri="{FF2B5EF4-FFF2-40B4-BE49-F238E27FC236}">
                <a16:creationId xmlns:a16="http://schemas.microsoft.com/office/drawing/2014/main" id="{5A695BE3-7257-4A7D-A512-0F447E722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7142" y="0"/>
            <a:ext cx="6653720" cy="10287000"/>
          </a:xfrm>
          <a:prstGeom prst="rect">
            <a:avLst/>
          </a:prstGeom>
        </p:spPr>
      </p:pic>
      <p:sp>
        <p:nvSpPr>
          <p:cNvPr id="2" name="Text Placeholder 1">
            <a:extLst>
              <a:ext uri="{FF2B5EF4-FFF2-40B4-BE49-F238E27FC236}">
                <a16:creationId xmlns:a16="http://schemas.microsoft.com/office/drawing/2014/main" id="{90A3AB63-908B-4C84-AD3F-3A24C00FFFB6}"/>
              </a:ext>
            </a:extLst>
          </p:cNvPr>
          <p:cNvSpPr>
            <a:spLocks noGrp="1"/>
          </p:cNvSpPr>
          <p:nvPr>
            <p:ph type="body" sz="quarter" idx="10"/>
          </p:nvPr>
        </p:nvSpPr>
        <p:spPr/>
        <p:txBody>
          <a:bodyPr/>
          <a:lstStyle/>
          <a:p>
            <a:r>
              <a:rPr lang="en-US" dirty="0"/>
              <a:t>Attis statuette, from Palazzo Altieri</a:t>
            </a:r>
          </a:p>
        </p:txBody>
      </p:sp>
      <p:sp>
        <p:nvSpPr>
          <p:cNvPr id="3" name="Text Placeholder 2">
            <a:extLst>
              <a:ext uri="{FF2B5EF4-FFF2-40B4-BE49-F238E27FC236}">
                <a16:creationId xmlns:a16="http://schemas.microsoft.com/office/drawing/2014/main" id="{88F03B18-4A81-473C-B8DE-7C8439DC94F2}"/>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72DA18FF-34A0-4F57-8C64-15E3AD002BCB}"/>
              </a:ext>
            </a:extLst>
          </p:cNvPr>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2063936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ECC97B5-4D9B-1D47-1FE5-8AE8D8F8B9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77C5404F-1125-40BB-AA2B-981D650D2B15}"/>
              </a:ext>
            </a:extLst>
          </p:cNvPr>
          <p:cNvSpPr>
            <a:spLocks noGrp="1"/>
          </p:cNvSpPr>
          <p:nvPr>
            <p:ph type="body" sz="quarter" idx="10"/>
          </p:nvPr>
        </p:nvSpPr>
        <p:spPr/>
        <p:txBody>
          <a:bodyPr/>
          <a:lstStyle/>
          <a:p>
            <a:r>
              <a:rPr lang="en-US" dirty="0"/>
              <a:t>Relief of </a:t>
            </a:r>
            <a:r>
              <a:rPr lang="en-US" dirty="0" err="1"/>
              <a:t>Ashurnasirpal</a:t>
            </a:r>
            <a:r>
              <a:rPr lang="en-US" dirty="0"/>
              <a:t> II on a throne flanked by eunuchs, from Nimrud, 9th century BC</a:t>
            </a:r>
          </a:p>
        </p:txBody>
      </p:sp>
      <p:sp>
        <p:nvSpPr>
          <p:cNvPr id="3" name="Text Placeholder 2">
            <a:extLst>
              <a:ext uri="{FF2B5EF4-FFF2-40B4-BE49-F238E27FC236}">
                <a16:creationId xmlns:a16="http://schemas.microsoft.com/office/drawing/2014/main" id="{A55A0839-4291-4DCB-BE05-F8EEE0FCA937}"/>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99336E60-BA5D-4A30-B557-05923DCE9E59}"/>
              </a:ext>
            </a:extLst>
          </p:cNvPr>
          <p:cNvSpPr>
            <a:spLocks noGrp="1"/>
          </p:cNvSpPr>
          <p:nvPr>
            <p:ph type="title"/>
          </p:nvPr>
        </p:nvSpPr>
        <p:spPr/>
        <p:txBody>
          <a:bodyPr/>
          <a:lstStyle/>
          <a:p>
            <a:r>
              <a:rPr lang="en-US" dirty="0"/>
              <a:t>Beware of the mutilation</a:t>
            </a:r>
          </a:p>
        </p:txBody>
      </p:sp>
    </p:spTree>
    <p:extLst>
      <p:ext uri="{BB962C8B-B14F-4D97-AF65-F5344CB8AC3E}">
        <p14:creationId xmlns:p14="http://schemas.microsoft.com/office/powerpoint/2010/main" val="33752596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E31014E-3077-1DB6-C34E-D7CE684780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Star of David in a floor mosaic at Shiloh, early Byzantine period, circa 4th century AD</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a:t>
            </a:r>
          </a:p>
        </p:txBody>
      </p:sp>
    </p:spTree>
    <p:extLst>
      <p:ext uri="{BB962C8B-B14F-4D97-AF65-F5344CB8AC3E}">
        <p14:creationId xmlns:p14="http://schemas.microsoft.com/office/powerpoint/2010/main" val="2120469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265CF75-0100-0B63-AC6E-593614325441}"/>
              </a:ext>
            </a:extLst>
          </p:cNvPr>
          <p:cNvGrpSpPr/>
          <p:nvPr/>
        </p:nvGrpSpPr>
        <p:grpSpPr>
          <a:xfrm>
            <a:off x="2128512" y="553998"/>
            <a:ext cx="14030976" cy="9225510"/>
            <a:chOff x="2163877" y="553998"/>
            <a:chExt cx="14030976" cy="9225510"/>
          </a:xfrm>
        </p:grpSpPr>
        <p:pic>
          <p:nvPicPr>
            <p:cNvPr id="14" name="Picture 13">
              <a:extLst>
                <a:ext uri="{FF2B5EF4-FFF2-40B4-BE49-F238E27FC236}">
                  <a16:creationId xmlns:a16="http://schemas.microsoft.com/office/drawing/2014/main" id="{510A0003-EE0D-B6AB-E958-113CAEBF6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3877" y="553998"/>
              <a:ext cx="14030976" cy="9225510"/>
            </a:xfrm>
            <a:prstGeom prst="rect">
              <a:avLst/>
            </a:prstGeom>
          </p:spPr>
        </p:pic>
        <p:grpSp>
          <p:nvGrpSpPr>
            <p:cNvPr id="15" name="Group 14">
              <a:extLst>
                <a:ext uri="{FF2B5EF4-FFF2-40B4-BE49-F238E27FC236}">
                  <a16:creationId xmlns:a16="http://schemas.microsoft.com/office/drawing/2014/main" id="{2B7D541C-7DB5-0601-D9CB-1D7EEC0CD6CE}"/>
                </a:ext>
              </a:extLst>
            </p:cNvPr>
            <p:cNvGrpSpPr/>
            <p:nvPr/>
          </p:nvGrpSpPr>
          <p:grpSpPr>
            <a:xfrm>
              <a:off x="7239000" y="5676900"/>
              <a:ext cx="3543300" cy="1229917"/>
              <a:chOff x="7239000" y="5419725"/>
              <a:chExt cx="3543300" cy="1229917"/>
            </a:xfrm>
          </p:grpSpPr>
          <p:sp>
            <p:nvSpPr>
              <p:cNvPr id="16" name="Freeform 4">
                <a:extLst>
                  <a:ext uri="{FF2B5EF4-FFF2-40B4-BE49-F238E27FC236}">
                    <a16:creationId xmlns:a16="http://schemas.microsoft.com/office/drawing/2014/main" id="{7F76CAA2-5429-3C8B-4A64-A26491E9007E}"/>
                  </a:ext>
                </a:extLst>
              </p:cNvPr>
              <p:cNvSpPr/>
              <p:nvPr/>
            </p:nvSpPr>
            <p:spPr>
              <a:xfrm>
                <a:off x="7239000" y="5467350"/>
                <a:ext cx="771525" cy="1019175"/>
              </a:xfrm>
              <a:custGeom>
                <a:avLst/>
                <a:gdLst>
                  <a:gd name="connsiteX0" fmla="*/ 0 w 514350"/>
                  <a:gd name="connsiteY0" fmla="*/ 0 h 679450"/>
                  <a:gd name="connsiteX1" fmla="*/ 254000 w 514350"/>
                  <a:gd name="connsiteY1" fmla="*/ 342900 h 679450"/>
                  <a:gd name="connsiteX2" fmla="*/ 444500 w 514350"/>
                  <a:gd name="connsiteY2" fmla="*/ 12700 h 679450"/>
                  <a:gd name="connsiteX3" fmla="*/ 69850 w 514350"/>
                  <a:gd name="connsiteY3" fmla="*/ 679450 h 679450"/>
                  <a:gd name="connsiteX4" fmla="*/ 254000 w 514350"/>
                  <a:gd name="connsiteY4" fmla="*/ 349250 h 679450"/>
                  <a:gd name="connsiteX5" fmla="*/ 514350 w 514350"/>
                  <a:gd name="connsiteY5" fmla="*/ 666750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0" h="679450">
                    <a:moveTo>
                      <a:pt x="0" y="0"/>
                    </a:moveTo>
                    <a:lnTo>
                      <a:pt x="254000" y="342900"/>
                    </a:lnTo>
                    <a:lnTo>
                      <a:pt x="444500" y="12700"/>
                    </a:lnTo>
                    <a:lnTo>
                      <a:pt x="69850" y="679450"/>
                    </a:lnTo>
                    <a:lnTo>
                      <a:pt x="254000" y="349250"/>
                    </a:lnTo>
                    <a:lnTo>
                      <a:pt x="514350" y="666750"/>
                    </a:ln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7" name="Freeform 5">
                <a:extLst>
                  <a:ext uri="{FF2B5EF4-FFF2-40B4-BE49-F238E27FC236}">
                    <a16:creationId xmlns:a16="http://schemas.microsoft.com/office/drawing/2014/main" id="{B6A67C08-CDFF-6C2C-E440-66A771675285}"/>
                  </a:ext>
                </a:extLst>
              </p:cNvPr>
              <p:cNvSpPr/>
              <p:nvPr/>
            </p:nvSpPr>
            <p:spPr>
              <a:xfrm>
                <a:off x="8264131" y="5419725"/>
                <a:ext cx="826292" cy="1207293"/>
              </a:xfrm>
              <a:custGeom>
                <a:avLst/>
                <a:gdLst>
                  <a:gd name="connsiteX0" fmla="*/ 0 w 603250"/>
                  <a:gd name="connsiteY0" fmla="*/ 673100 h 857250"/>
                  <a:gd name="connsiteX1" fmla="*/ 292100 w 603250"/>
                  <a:gd name="connsiteY1" fmla="*/ 0 h 857250"/>
                  <a:gd name="connsiteX2" fmla="*/ 603250 w 603250"/>
                  <a:gd name="connsiteY2" fmla="*/ 857250 h 857250"/>
                  <a:gd name="connsiteX3" fmla="*/ 120650 w 603250"/>
                  <a:gd name="connsiteY3" fmla="*/ 501650 h 857250"/>
                  <a:gd name="connsiteX0" fmla="*/ 0 w 550862"/>
                  <a:gd name="connsiteY0" fmla="*/ 696912 h 857250"/>
                  <a:gd name="connsiteX1" fmla="*/ 239712 w 550862"/>
                  <a:gd name="connsiteY1" fmla="*/ 0 h 857250"/>
                  <a:gd name="connsiteX2" fmla="*/ 550862 w 550862"/>
                  <a:gd name="connsiteY2" fmla="*/ 857250 h 857250"/>
                  <a:gd name="connsiteX3" fmla="*/ 68262 w 550862"/>
                  <a:gd name="connsiteY3" fmla="*/ 501650 h 857250"/>
                  <a:gd name="connsiteX0" fmla="*/ 0 w 567530"/>
                  <a:gd name="connsiteY0" fmla="*/ 696912 h 857250"/>
                  <a:gd name="connsiteX1" fmla="*/ 256380 w 567530"/>
                  <a:gd name="connsiteY1" fmla="*/ 0 h 857250"/>
                  <a:gd name="connsiteX2" fmla="*/ 567530 w 567530"/>
                  <a:gd name="connsiteY2" fmla="*/ 857250 h 857250"/>
                  <a:gd name="connsiteX3" fmla="*/ 84930 w 567530"/>
                  <a:gd name="connsiteY3" fmla="*/ 501650 h 857250"/>
                  <a:gd name="connsiteX0" fmla="*/ 0 w 550861"/>
                  <a:gd name="connsiteY0" fmla="*/ 696912 h 804862"/>
                  <a:gd name="connsiteX1" fmla="*/ 256380 w 550861"/>
                  <a:gd name="connsiteY1" fmla="*/ 0 h 804862"/>
                  <a:gd name="connsiteX2" fmla="*/ 550861 w 550861"/>
                  <a:gd name="connsiteY2" fmla="*/ 804862 h 804862"/>
                  <a:gd name="connsiteX3" fmla="*/ 84930 w 550861"/>
                  <a:gd name="connsiteY3" fmla="*/ 501650 h 804862"/>
                </a:gdLst>
                <a:ahLst/>
                <a:cxnLst>
                  <a:cxn ang="0">
                    <a:pos x="connsiteX0" y="connsiteY0"/>
                  </a:cxn>
                  <a:cxn ang="0">
                    <a:pos x="connsiteX1" y="connsiteY1"/>
                  </a:cxn>
                  <a:cxn ang="0">
                    <a:pos x="connsiteX2" y="connsiteY2"/>
                  </a:cxn>
                  <a:cxn ang="0">
                    <a:pos x="connsiteX3" y="connsiteY3"/>
                  </a:cxn>
                </a:cxnLst>
                <a:rect l="l" t="t" r="r" b="b"/>
                <a:pathLst>
                  <a:path w="550861" h="804862">
                    <a:moveTo>
                      <a:pt x="0" y="696912"/>
                    </a:moveTo>
                    <a:lnTo>
                      <a:pt x="256380" y="0"/>
                    </a:lnTo>
                    <a:lnTo>
                      <a:pt x="550861" y="804862"/>
                    </a:lnTo>
                    <a:lnTo>
                      <a:pt x="84930" y="501650"/>
                    </a:ln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8" name="Freeform 7">
                <a:extLst>
                  <a:ext uri="{FF2B5EF4-FFF2-40B4-BE49-F238E27FC236}">
                    <a16:creationId xmlns:a16="http://schemas.microsoft.com/office/drawing/2014/main" id="{CD97664F-44A4-C265-0321-525F33F218E1}"/>
                  </a:ext>
                </a:extLst>
              </p:cNvPr>
              <p:cNvSpPr/>
              <p:nvPr/>
            </p:nvSpPr>
            <p:spPr>
              <a:xfrm>
                <a:off x="9267825" y="5457825"/>
                <a:ext cx="57150" cy="1190625"/>
              </a:xfrm>
              <a:custGeom>
                <a:avLst/>
                <a:gdLst>
                  <a:gd name="connsiteX0" fmla="*/ 0 w 38100"/>
                  <a:gd name="connsiteY0" fmla="*/ 0 h 793750"/>
                  <a:gd name="connsiteX1" fmla="*/ 38100 w 38100"/>
                  <a:gd name="connsiteY1" fmla="*/ 793750 h 793750"/>
                </a:gdLst>
                <a:ahLst/>
                <a:cxnLst>
                  <a:cxn ang="0">
                    <a:pos x="connsiteX0" y="connsiteY0"/>
                  </a:cxn>
                  <a:cxn ang="0">
                    <a:pos x="connsiteX1" y="connsiteY1"/>
                  </a:cxn>
                </a:cxnLst>
                <a:rect l="l" t="t" r="r" b="b"/>
                <a:pathLst>
                  <a:path w="38100" h="793750">
                    <a:moveTo>
                      <a:pt x="0" y="0"/>
                    </a:moveTo>
                    <a:lnTo>
                      <a:pt x="38100" y="793750"/>
                    </a:ln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9" name="Freeform 8">
                <a:extLst>
                  <a:ext uri="{FF2B5EF4-FFF2-40B4-BE49-F238E27FC236}">
                    <a16:creationId xmlns:a16="http://schemas.microsoft.com/office/drawing/2014/main" id="{9AD675A9-DA14-0B02-51C6-54A099D3F4E3}"/>
                  </a:ext>
                </a:extLst>
              </p:cNvPr>
              <p:cNvSpPr/>
              <p:nvPr/>
            </p:nvSpPr>
            <p:spPr>
              <a:xfrm>
                <a:off x="9639300" y="5524502"/>
                <a:ext cx="466839" cy="1125140"/>
              </a:xfrm>
              <a:custGeom>
                <a:avLst/>
                <a:gdLst>
                  <a:gd name="connsiteX0" fmla="*/ 38100 w 311150"/>
                  <a:gd name="connsiteY0" fmla="*/ 685800 h 685800"/>
                  <a:gd name="connsiteX1" fmla="*/ 0 w 311150"/>
                  <a:gd name="connsiteY1" fmla="*/ 0 h 685800"/>
                  <a:gd name="connsiteX2" fmla="*/ 311150 w 311150"/>
                  <a:gd name="connsiteY2" fmla="*/ 88900 h 685800"/>
                  <a:gd name="connsiteX3" fmla="*/ 38100 w 311150"/>
                  <a:gd name="connsiteY3" fmla="*/ 260350 h 685800"/>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220"/>
                  <a:gd name="connsiteY0" fmla="*/ 750093 h 750093"/>
                  <a:gd name="connsiteX1" fmla="*/ 0 w 311220"/>
                  <a:gd name="connsiteY1" fmla="*/ 0 h 750093"/>
                  <a:gd name="connsiteX2" fmla="*/ 311150 w 311220"/>
                  <a:gd name="connsiteY2" fmla="*/ 88900 h 750093"/>
                  <a:gd name="connsiteX3" fmla="*/ 38100 w 311220"/>
                  <a:gd name="connsiteY3" fmla="*/ 260350 h 750093"/>
                  <a:gd name="connsiteX0" fmla="*/ 40481 w 311213"/>
                  <a:gd name="connsiteY0" fmla="*/ 750093 h 750093"/>
                  <a:gd name="connsiteX1" fmla="*/ 0 w 311213"/>
                  <a:gd name="connsiteY1" fmla="*/ 0 h 750093"/>
                  <a:gd name="connsiteX2" fmla="*/ 311150 w 311213"/>
                  <a:gd name="connsiteY2" fmla="*/ 88900 h 750093"/>
                  <a:gd name="connsiteX3" fmla="*/ 16669 w 311213"/>
                  <a:gd name="connsiteY3" fmla="*/ 260350 h 750093"/>
                  <a:gd name="connsiteX0" fmla="*/ 40481 w 311226"/>
                  <a:gd name="connsiteY0" fmla="*/ 750093 h 750093"/>
                  <a:gd name="connsiteX1" fmla="*/ 0 w 311226"/>
                  <a:gd name="connsiteY1" fmla="*/ 0 h 750093"/>
                  <a:gd name="connsiteX2" fmla="*/ 311150 w 311226"/>
                  <a:gd name="connsiteY2" fmla="*/ 88900 h 750093"/>
                  <a:gd name="connsiteX3" fmla="*/ 16669 w 311226"/>
                  <a:gd name="connsiteY3" fmla="*/ 260350 h 750093"/>
                </a:gdLst>
                <a:ahLst/>
                <a:cxnLst>
                  <a:cxn ang="0">
                    <a:pos x="connsiteX0" y="connsiteY0"/>
                  </a:cxn>
                  <a:cxn ang="0">
                    <a:pos x="connsiteX1" y="connsiteY1"/>
                  </a:cxn>
                  <a:cxn ang="0">
                    <a:pos x="connsiteX2" y="connsiteY2"/>
                  </a:cxn>
                  <a:cxn ang="0">
                    <a:pos x="connsiteX3" y="connsiteY3"/>
                  </a:cxn>
                </a:cxnLst>
                <a:rect l="l" t="t" r="r" b="b"/>
                <a:pathLst>
                  <a:path w="311226" h="750093">
                    <a:moveTo>
                      <a:pt x="40481" y="750093"/>
                    </a:moveTo>
                    <a:lnTo>
                      <a:pt x="0" y="0"/>
                    </a:lnTo>
                    <a:cubicBezTo>
                      <a:pt x="160867" y="3439"/>
                      <a:pt x="307446" y="23549"/>
                      <a:pt x="311150" y="88900"/>
                    </a:cubicBezTo>
                    <a:cubicBezTo>
                      <a:pt x="315383" y="196056"/>
                      <a:pt x="143404" y="241300"/>
                      <a:pt x="16669" y="260350"/>
                    </a:cubicBez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20" name="Freeform 9">
                <a:extLst>
                  <a:ext uri="{FF2B5EF4-FFF2-40B4-BE49-F238E27FC236}">
                    <a16:creationId xmlns:a16="http://schemas.microsoft.com/office/drawing/2014/main" id="{F3964F38-7B29-2163-AD86-7EBDF81B9E39}"/>
                  </a:ext>
                </a:extLst>
              </p:cNvPr>
              <p:cNvSpPr/>
              <p:nvPr/>
            </p:nvSpPr>
            <p:spPr>
              <a:xfrm>
                <a:off x="10153650" y="5434014"/>
                <a:ext cx="628650" cy="843237"/>
              </a:xfrm>
              <a:custGeom>
                <a:avLst/>
                <a:gdLst>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62158">
                    <a:moveTo>
                      <a:pt x="384175" y="0"/>
                    </a:moveTo>
                    <a:cubicBezTo>
                      <a:pt x="94986" y="87842"/>
                      <a:pt x="1058" y="173301"/>
                      <a:pt x="0" y="377825"/>
                    </a:cubicBezTo>
                    <a:lnTo>
                      <a:pt x="412750" y="301625"/>
                    </a:lnTo>
                    <a:lnTo>
                      <a:pt x="6350" y="377825"/>
                    </a:lnTo>
                    <a:cubicBezTo>
                      <a:pt x="5821" y="534458"/>
                      <a:pt x="98161" y="564886"/>
                      <a:pt x="419100" y="561975"/>
                    </a:cubicBez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grpSp>
      <p:pic>
        <p:nvPicPr>
          <p:cNvPr id="21" name="Picture 20">
            <a:extLst>
              <a:ext uri="{FF2B5EF4-FFF2-40B4-BE49-F238E27FC236}">
                <a16:creationId xmlns:a16="http://schemas.microsoft.com/office/drawing/2014/main" id="{44127223-57BF-4C67-1619-361FB61E03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2352" y="551290"/>
            <a:ext cx="14043296" cy="9228217"/>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Finally, my brothers, rejoice in the Lord</a:t>
            </a:r>
          </a:p>
        </p:txBody>
      </p:sp>
    </p:spTree>
    <p:extLst>
      <p:ext uri="{BB962C8B-B14F-4D97-AF65-F5344CB8AC3E}">
        <p14:creationId xmlns:p14="http://schemas.microsoft.com/office/powerpoint/2010/main" val="1025737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igh angle view of a building&#10;&#10;Description automatically generated with low confidence">
            <a:extLst>
              <a:ext uri="{FF2B5EF4-FFF2-40B4-BE49-F238E27FC236}">
                <a16:creationId xmlns:a16="http://schemas.microsoft.com/office/drawing/2014/main" id="{86CA0AC3-872E-6A42-EAD1-0367776410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Jerusalem Temple model with altar</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a:t>
            </a:r>
          </a:p>
        </p:txBody>
      </p:sp>
    </p:spTree>
    <p:extLst>
      <p:ext uri="{BB962C8B-B14F-4D97-AF65-F5344CB8AC3E}">
        <p14:creationId xmlns:p14="http://schemas.microsoft.com/office/powerpoint/2010/main" val="42118378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D5D230-4332-24A4-B41E-010824815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of a man in prayer, with a dove and the </a:t>
            </a:r>
            <a:r>
              <a:rPr lang="en-US" dirty="0" err="1"/>
              <a:t>Christogram</a:t>
            </a:r>
            <a:endParaRPr lang="en-US" dirty="0"/>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 and glory in Christ Jesus</a:t>
            </a:r>
          </a:p>
        </p:txBody>
      </p:sp>
    </p:spTree>
    <p:extLst>
      <p:ext uri="{BB962C8B-B14F-4D97-AF65-F5344CB8AC3E}">
        <p14:creationId xmlns:p14="http://schemas.microsoft.com/office/powerpoint/2010/main" val="4022481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CBDC21-6D43-87D9-A620-E241F286F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Mount Gerizim and Jacob’s Well (aerial view from the northeast)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 and glory in Christ Jesus</a:t>
            </a:r>
          </a:p>
        </p:txBody>
      </p:sp>
    </p:spTree>
    <p:extLst>
      <p:ext uri="{BB962C8B-B14F-4D97-AF65-F5344CB8AC3E}">
        <p14:creationId xmlns:p14="http://schemas.microsoft.com/office/powerpoint/2010/main" val="2234642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988DB83-8F65-3F7E-56F7-E07182765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Mount Gerizim and Jacob’s Well (aerial view from the northeast)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For we are the circumcision, who worship by the Spirit of God and glory in Christ Jesus</a:t>
            </a:r>
          </a:p>
        </p:txBody>
      </p:sp>
      <p:sp>
        <p:nvSpPr>
          <p:cNvPr id="7" name="TextBox 6"/>
          <p:cNvSpPr txBox="1"/>
          <p:nvPr/>
        </p:nvSpPr>
        <p:spPr>
          <a:xfrm>
            <a:off x="12943705" y="6596610"/>
            <a:ext cx="2189830" cy="584775"/>
          </a:xfrm>
          <a:prstGeom prst="rect">
            <a:avLst/>
          </a:prstGeom>
          <a:noFill/>
        </p:spPr>
        <p:txBody>
          <a:bodyPr wrap="none" rtlCol="0">
            <a:spAutoFit/>
          </a:bodyPr>
          <a:lstStyle/>
          <a:p>
            <a:pPr algn="ctr">
              <a:defRPr/>
            </a:pPr>
            <a:r>
              <a:rPr lang="en-US" sz="3200" dirty="0">
                <a:solidFill>
                  <a:srgbClr val="FEFF00"/>
                </a:solidFill>
                <a:effectLst>
                  <a:glow rad="76200">
                    <a:srgbClr val="010000">
                      <a:alpha val="60000"/>
                    </a:srgbClr>
                  </a:glow>
                </a:effectLst>
                <a:latin typeface="Calibri" pitchFamily="34" charset="0"/>
                <a:cs typeface="Calibri" pitchFamily="34" charset="0"/>
              </a:rPr>
              <a:t>Jacob’s Well</a:t>
            </a:r>
          </a:p>
        </p:txBody>
      </p:sp>
      <p:sp>
        <p:nvSpPr>
          <p:cNvPr id="9" name="TextBox 8"/>
          <p:cNvSpPr txBox="1"/>
          <p:nvPr/>
        </p:nvSpPr>
        <p:spPr>
          <a:xfrm>
            <a:off x="9135901" y="1865374"/>
            <a:ext cx="2535886" cy="553998"/>
          </a:xfrm>
          <a:prstGeom prst="rect">
            <a:avLst/>
          </a:prstGeom>
          <a:noFill/>
        </p:spPr>
        <p:txBody>
          <a:bodyPr wrap="none" rtlCol="0">
            <a:spAutoFit/>
          </a:bodyPr>
          <a:lstStyle>
            <a:defPPr>
              <a:defRPr lang="en-US"/>
            </a:defPPr>
            <a:lvl1pPr algn="ctr">
              <a:defRPr sz="3200">
                <a:solidFill>
                  <a:srgbClr val="FEFFFF"/>
                </a:solidFill>
                <a:effectLst>
                  <a:glow rad="76200">
                    <a:srgbClr val="010000">
                      <a:alpha val="60000"/>
                    </a:srgbClr>
                  </a:glow>
                </a:effectLst>
                <a:latin typeface="Calibri" pitchFamily="34" charset="0"/>
                <a:cs typeface="Calibri" pitchFamily="34" charset="0"/>
              </a:defRPr>
            </a:lvl1pPr>
          </a:lstStyle>
          <a:p>
            <a:r>
              <a:rPr lang="en-US" dirty="0"/>
              <a:t>Mount Gerizim</a:t>
            </a:r>
          </a:p>
        </p:txBody>
      </p:sp>
      <p:sp>
        <p:nvSpPr>
          <p:cNvPr id="10" name="TextBox 9"/>
          <p:cNvSpPr txBox="1"/>
          <p:nvPr/>
        </p:nvSpPr>
        <p:spPr>
          <a:xfrm>
            <a:off x="3224832" y="839453"/>
            <a:ext cx="3163045" cy="1077218"/>
          </a:xfrm>
          <a:prstGeom prst="rect">
            <a:avLst/>
          </a:prstGeom>
          <a:noFill/>
        </p:spPr>
        <p:txBody>
          <a:bodyPr wrap="none" rtlCol="0">
            <a:spAutoFit/>
          </a:bodyPr>
          <a:lstStyle/>
          <a:p>
            <a:pPr algn="ctr">
              <a:defRPr/>
            </a:pPr>
            <a:r>
              <a:rPr lang="en-US" sz="3200" dirty="0">
                <a:solidFill>
                  <a:srgbClr val="FEFFFF"/>
                </a:solidFill>
                <a:effectLst>
                  <a:glow rad="76200">
                    <a:srgbClr val="010000">
                      <a:alpha val="60000"/>
                    </a:srgbClr>
                  </a:glow>
                </a:effectLst>
                <a:latin typeface="Calibri" pitchFamily="34" charset="0"/>
                <a:cs typeface="Calibri" pitchFamily="34" charset="0"/>
              </a:rPr>
              <a:t>Location of </a:t>
            </a:r>
            <a:br>
              <a:rPr lang="en-US" sz="3200" dirty="0">
                <a:solidFill>
                  <a:srgbClr val="FEFFFF"/>
                </a:solidFill>
                <a:effectLst>
                  <a:glow rad="76200">
                    <a:srgbClr val="010000">
                      <a:alpha val="60000"/>
                    </a:srgbClr>
                  </a:glow>
                </a:effectLst>
                <a:latin typeface="Calibri" pitchFamily="34" charset="0"/>
                <a:cs typeface="Calibri" pitchFamily="34" charset="0"/>
              </a:rPr>
            </a:br>
            <a:r>
              <a:rPr lang="en-US" sz="3200" dirty="0">
                <a:solidFill>
                  <a:srgbClr val="FEFFFF"/>
                </a:solidFill>
                <a:effectLst>
                  <a:glow rad="76200">
                    <a:srgbClr val="010000">
                      <a:alpha val="60000"/>
                    </a:srgbClr>
                  </a:glow>
                </a:effectLst>
                <a:latin typeface="Calibri" pitchFamily="34" charset="0"/>
                <a:cs typeface="Calibri" pitchFamily="34" charset="0"/>
              </a:rPr>
              <a:t>Samaritan temple</a:t>
            </a:r>
          </a:p>
        </p:txBody>
      </p:sp>
      <p:cxnSp>
        <p:nvCxnSpPr>
          <p:cNvPr id="11" name="Straight Arrow Connector 10"/>
          <p:cNvCxnSpPr/>
          <p:nvPr/>
        </p:nvCxnSpPr>
        <p:spPr>
          <a:xfrm>
            <a:off x="4953304" y="1911081"/>
            <a:ext cx="595994" cy="413313"/>
          </a:xfrm>
          <a:prstGeom prst="straightConnector1">
            <a:avLst/>
          </a:prstGeom>
          <a:ln w="50800"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8" name="Oval 7">
            <a:extLst>
              <a:ext uri="{FF2B5EF4-FFF2-40B4-BE49-F238E27FC236}">
                <a16:creationId xmlns:a16="http://schemas.microsoft.com/office/drawing/2014/main" id="{AC96E416-FD4A-4628-AD4C-109B9F777FC0}"/>
              </a:ext>
            </a:extLst>
          </p:cNvPr>
          <p:cNvSpPr/>
          <p:nvPr/>
        </p:nvSpPr>
        <p:spPr>
          <a:xfrm>
            <a:off x="12842866" y="7097852"/>
            <a:ext cx="2062681" cy="1448269"/>
          </a:xfrm>
          <a:prstGeom prst="ellipse">
            <a:avLst/>
          </a:prstGeom>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4050"/>
          </a:p>
        </p:txBody>
      </p:sp>
    </p:spTree>
    <p:extLst>
      <p:ext uri="{BB962C8B-B14F-4D97-AF65-F5344CB8AC3E}">
        <p14:creationId xmlns:p14="http://schemas.microsoft.com/office/powerpoint/2010/main" val="25292092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8409616-BA0F-E293-02BA-3DD50C1DB1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6830" y="0"/>
            <a:ext cx="9114340" cy="10287000"/>
          </a:xfrm>
          <a:prstGeom prst="rect">
            <a:avLst/>
          </a:prstGeom>
        </p:spPr>
      </p:pic>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Jewish man wearing a prayer shawl and wrapping his arm in a phylactery, Turkestan, circa 1870</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3:4</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If anyone thinks he has reason to put confidence in the flesh, I have far more</a:t>
            </a:r>
          </a:p>
        </p:txBody>
      </p:sp>
    </p:spTree>
    <p:extLst>
      <p:ext uri="{BB962C8B-B14F-4D97-AF65-F5344CB8AC3E}">
        <p14:creationId xmlns:p14="http://schemas.microsoft.com/office/powerpoint/2010/main" val="19232741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537D58-5F94-CD32-CB88-BD340F3A6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Tools of </a:t>
            </a:r>
            <a:r>
              <a:rPr lang="en-US" i="1" dirty="0" err="1"/>
              <a:t>mohel</a:t>
            </a:r>
            <a:r>
              <a:rPr lang="en-US" dirty="0"/>
              <a:t> for circumcision</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Circumcised the eighth day</a:t>
            </a:r>
          </a:p>
        </p:txBody>
      </p:sp>
    </p:spTree>
    <p:extLst>
      <p:ext uri="{BB962C8B-B14F-4D97-AF65-F5344CB8AC3E}">
        <p14:creationId xmlns:p14="http://schemas.microsoft.com/office/powerpoint/2010/main" val="42232398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139B91-D0D8-2F5A-E9BA-D7A3A746CF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Circumcision ceremony in Judean hills</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Circumcised the eighth day</a:t>
            </a:r>
          </a:p>
        </p:txBody>
      </p:sp>
    </p:spTree>
    <p:extLst>
      <p:ext uri="{BB962C8B-B14F-4D97-AF65-F5344CB8AC3E}">
        <p14:creationId xmlns:p14="http://schemas.microsoft.com/office/powerpoint/2010/main" val="18609949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stone, building material&#10;&#10;Description automatically generated">
            <a:extLst>
              <a:ext uri="{FF2B5EF4-FFF2-40B4-BE49-F238E27FC236}">
                <a16:creationId xmlns:a16="http://schemas.microsoft.com/office/drawing/2014/main" id="{31F5F448-5A6B-4A2E-B87F-7E697B57E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5232" y="0"/>
            <a:ext cx="7717536" cy="10287000"/>
          </a:xfrm>
          <a:prstGeom prst="rect">
            <a:avLst/>
          </a:prstGeom>
        </p:spPr>
      </p:pic>
      <p:sp>
        <p:nvSpPr>
          <p:cNvPr id="2" name="Text Placeholder 1">
            <a:extLst>
              <a:ext uri="{FF2B5EF4-FFF2-40B4-BE49-F238E27FC236}">
                <a16:creationId xmlns:a16="http://schemas.microsoft.com/office/drawing/2014/main" id="{A5CC0F13-5EE5-4128-9A0B-051B4F224D9F}"/>
              </a:ext>
            </a:extLst>
          </p:cNvPr>
          <p:cNvSpPr>
            <a:spLocks noGrp="1"/>
          </p:cNvSpPr>
          <p:nvPr>
            <p:ph type="body" sz="quarter" idx="10"/>
          </p:nvPr>
        </p:nvSpPr>
        <p:spPr/>
        <p:txBody>
          <a:bodyPr/>
          <a:lstStyle/>
          <a:p>
            <a:r>
              <a:rPr lang="en-US" dirty="0"/>
              <a:t>Merneptah Stele, from Thebes, 13th century BC</a:t>
            </a:r>
          </a:p>
        </p:txBody>
      </p:sp>
      <p:sp>
        <p:nvSpPr>
          <p:cNvPr id="3" name="Text Placeholder 2">
            <a:extLst>
              <a:ext uri="{FF2B5EF4-FFF2-40B4-BE49-F238E27FC236}">
                <a16:creationId xmlns:a16="http://schemas.microsoft.com/office/drawing/2014/main" id="{761F97F3-0027-4821-90D9-1D812682CAF5}"/>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C1F60C54-9B23-4E07-A036-08F2979A32C1}"/>
              </a:ext>
            </a:extLst>
          </p:cNvPr>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5442803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807A6C2C-60D5-486A-A7C6-A10B7BE49E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2" name="Text Placeholder 1"/>
          <p:cNvSpPr>
            <a:spLocks noGrp="1"/>
          </p:cNvSpPr>
          <p:nvPr>
            <p:ph type="body" sz="quarter" idx="10"/>
          </p:nvPr>
        </p:nvSpPr>
        <p:spPr/>
        <p:txBody>
          <a:bodyPr/>
          <a:lstStyle/>
          <a:p>
            <a:r>
              <a:rPr lang="en-US" dirty="0"/>
              <a:t>“Israel” on the Merneptah Stele, from Thebes, 13th century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10742402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uilding material, stone, rock&#10;&#10;Description automatically generated">
            <a:extLst>
              <a:ext uri="{FF2B5EF4-FFF2-40B4-BE49-F238E27FC236}">
                <a16:creationId xmlns:a16="http://schemas.microsoft.com/office/drawing/2014/main" id="{34822C55-7C86-481D-A0E9-0228E6445B6E}"/>
              </a:ext>
            </a:extLst>
          </p:cNvPr>
          <p:cNvPicPr>
            <a:picLocks noChangeAspect="1"/>
          </p:cNvPicPr>
          <p:nvPr/>
        </p:nvPicPr>
        <p:blipFill rotWithShape="1">
          <a:blip r:embed="rId3">
            <a:extLst>
              <a:ext uri="{28A0092B-C50C-407E-A947-70E740481C1C}">
                <a14:useLocalDpi xmlns:a14="http://schemas.microsoft.com/office/drawing/2010/main" val="0"/>
              </a:ext>
            </a:extLst>
          </a:blip>
          <a:srcRect t="3311"/>
          <a:stretch/>
        </p:blipFill>
        <p:spPr>
          <a:xfrm>
            <a:off x="2290763" y="0"/>
            <a:ext cx="13706475" cy="10101834"/>
          </a:xfrm>
          <a:prstGeom prst="rect">
            <a:avLst/>
          </a:prstGeom>
        </p:spPr>
      </p:pic>
      <p:sp>
        <p:nvSpPr>
          <p:cNvPr id="2" name="Text Placeholder 1"/>
          <p:cNvSpPr>
            <a:spLocks noGrp="1"/>
          </p:cNvSpPr>
          <p:nvPr>
            <p:ph type="body" sz="quarter" idx="10"/>
          </p:nvPr>
        </p:nvSpPr>
        <p:spPr/>
        <p:txBody>
          <a:bodyPr/>
          <a:lstStyle/>
          <a:p>
            <a:r>
              <a:rPr lang="en-US" dirty="0"/>
              <a:t>“Israel” on the Berlin Statue Pedestal Relief 21687, reign of Amenhotep II, circa 1400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4138901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4D5BF2B-2020-CA52-0A61-48BF6C6B5E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61288"/>
            <a:ext cx="18288000" cy="7964424"/>
          </a:xfrm>
          <a:prstGeom prst="rect">
            <a:avLst/>
          </a:prstGeom>
        </p:spPr>
      </p:pic>
      <p:sp>
        <p:nvSpPr>
          <p:cNvPr id="3" name="Text Placeholder 2"/>
          <p:cNvSpPr>
            <a:spLocks noGrp="1"/>
          </p:cNvSpPr>
          <p:nvPr>
            <p:ph type="body" sz="quarter" idx="10"/>
          </p:nvPr>
        </p:nvSpPr>
        <p:spPr/>
        <p:txBody>
          <a:bodyPr/>
          <a:lstStyle/>
          <a:p>
            <a:r>
              <a:rPr lang="en-US" dirty="0"/>
              <a:t>Painting of a spatula, waxed tablets, inkwell, and a roll of papyrus, from Pompeii, 1st century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4705474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FB56200E-A119-2022-248B-8280B9D0E119}"/>
              </a:ext>
            </a:extLst>
          </p:cNvPr>
          <p:cNvGrpSpPr/>
          <p:nvPr/>
        </p:nvGrpSpPr>
        <p:grpSpPr>
          <a:xfrm>
            <a:off x="2290763" y="0"/>
            <a:ext cx="13706475" cy="10101834"/>
            <a:chOff x="2290763" y="0"/>
            <a:chExt cx="13706475" cy="10101834"/>
          </a:xfrm>
        </p:grpSpPr>
        <p:pic>
          <p:nvPicPr>
            <p:cNvPr id="15" name="Picture 14" descr="A picture containing building, building material, stone, rock&#10;&#10;Description automatically generated">
              <a:extLst>
                <a:ext uri="{FF2B5EF4-FFF2-40B4-BE49-F238E27FC236}">
                  <a16:creationId xmlns:a16="http://schemas.microsoft.com/office/drawing/2014/main" id="{DD030E55-BAC5-82D2-5160-C0FBD0E01651}"/>
                </a:ext>
              </a:extLst>
            </p:cNvPr>
            <p:cNvPicPr>
              <a:picLocks noChangeAspect="1"/>
            </p:cNvPicPr>
            <p:nvPr/>
          </p:nvPicPr>
          <p:blipFill rotWithShape="1">
            <a:blip r:embed="rId3">
              <a:extLst>
                <a:ext uri="{28A0092B-C50C-407E-A947-70E740481C1C}">
                  <a14:useLocalDpi xmlns:a14="http://schemas.microsoft.com/office/drawing/2010/main" val="0"/>
                </a:ext>
              </a:extLst>
            </a:blip>
            <a:srcRect t="3311"/>
            <a:stretch/>
          </p:blipFill>
          <p:spPr>
            <a:xfrm>
              <a:off x="2290763" y="0"/>
              <a:ext cx="13706475" cy="10101834"/>
            </a:xfrm>
            <a:prstGeom prst="rect">
              <a:avLst/>
            </a:prstGeom>
          </p:spPr>
        </p:pic>
        <p:grpSp>
          <p:nvGrpSpPr>
            <p:cNvPr id="14" name="Group 13">
              <a:extLst>
                <a:ext uri="{FF2B5EF4-FFF2-40B4-BE49-F238E27FC236}">
                  <a16:creationId xmlns:a16="http://schemas.microsoft.com/office/drawing/2014/main" id="{B3764CA4-BB61-2B7C-8E1B-6BE2D5034CD3}"/>
                </a:ext>
              </a:extLst>
            </p:cNvPr>
            <p:cNvGrpSpPr/>
            <p:nvPr/>
          </p:nvGrpSpPr>
          <p:grpSpPr>
            <a:xfrm>
              <a:off x="12201820" y="4617872"/>
              <a:ext cx="2641940" cy="4769278"/>
              <a:chOff x="6629841" y="3077831"/>
              <a:chExt cx="1773748" cy="3202002"/>
            </a:xfrm>
          </p:grpSpPr>
          <p:sp>
            <p:nvSpPr>
              <p:cNvPr id="5" name="Freeform 6">
                <a:extLst>
                  <a:ext uri="{FF2B5EF4-FFF2-40B4-BE49-F238E27FC236}">
                    <a16:creationId xmlns:a16="http://schemas.microsoft.com/office/drawing/2014/main" id="{7EDE0E28-3DC7-E929-1C79-F1A29C31E7B0}"/>
                  </a:ext>
                </a:extLst>
              </p:cNvPr>
              <p:cNvSpPr/>
              <p:nvPr/>
            </p:nvSpPr>
            <p:spPr>
              <a:xfrm>
                <a:off x="6629841" y="3077831"/>
                <a:ext cx="1773748" cy="3202002"/>
              </a:xfrm>
              <a:custGeom>
                <a:avLst/>
                <a:gdLst>
                  <a:gd name="connsiteX0" fmla="*/ 800100 w 1590675"/>
                  <a:gd name="connsiteY0" fmla="*/ 0 h 3629025"/>
                  <a:gd name="connsiteX1" fmla="*/ 38100 w 1590675"/>
                  <a:gd name="connsiteY1" fmla="*/ 285750 h 3629025"/>
                  <a:gd name="connsiteX2" fmla="*/ 0 w 1590675"/>
                  <a:gd name="connsiteY2" fmla="*/ 1866900 h 3629025"/>
                  <a:gd name="connsiteX3" fmla="*/ 0 w 1590675"/>
                  <a:gd name="connsiteY3" fmla="*/ 3257550 h 3629025"/>
                  <a:gd name="connsiteX4" fmla="*/ 809625 w 1590675"/>
                  <a:gd name="connsiteY4" fmla="*/ 3629025 h 3629025"/>
                  <a:gd name="connsiteX5" fmla="*/ 1571625 w 1590675"/>
                  <a:gd name="connsiteY5" fmla="*/ 3248025 h 3629025"/>
                  <a:gd name="connsiteX6" fmla="*/ 1590675 w 1590675"/>
                  <a:gd name="connsiteY6" fmla="*/ 1752600 h 3629025"/>
                  <a:gd name="connsiteX7" fmla="*/ 1533525 w 1590675"/>
                  <a:gd name="connsiteY7" fmla="*/ 333375 h 3629025"/>
                  <a:gd name="connsiteX8" fmla="*/ 800100 w 1590675"/>
                  <a:gd name="connsiteY8" fmla="*/ 0 h 3629025"/>
                  <a:gd name="connsiteX0" fmla="*/ 800100 w 1590675"/>
                  <a:gd name="connsiteY0" fmla="*/ 0 h 3629048"/>
                  <a:gd name="connsiteX1" fmla="*/ 38100 w 1590675"/>
                  <a:gd name="connsiteY1" fmla="*/ 285750 h 3629048"/>
                  <a:gd name="connsiteX2" fmla="*/ 0 w 1590675"/>
                  <a:gd name="connsiteY2" fmla="*/ 1866900 h 3629048"/>
                  <a:gd name="connsiteX3" fmla="*/ 0 w 1590675"/>
                  <a:gd name="connsiteY3" fmla="*/ 3257550 h 3629048"/>
                  <a:gd name="connsiteX4" fmla="*/ 809625 w 1590675"/>
                  <a:gd name="connsiteY4" fmla="*/ 3629025 h 3629048"/>
                  <a:gd name="connsiteX5" fmla="*/ 1571625 w 1590675"/>
                  <a:gd name="connsiteY5" fmla="*/ 3248025 h 3629048"/>
                  <a:gd name="connsiteX6" fmla="*/ 1590675 w 1590675"/>
                  <a:gd name="connsiteY6" fmla="*/ 1752600 h 3629048"/>
                  <a:gd name="connsiteX7" fmla="*/ 1533525 w 1590675"/>
                  <a:gd name="connsiteY7" fmla="*/ 333375 h 3629048"/>
                  <a:gd name="connsiteX8" fmla="*/ 800100 w 1590675"/>
                  <a:gd name="connsiteY8" fmla="*/ 0 h 3629048"/>
                  <a:gd name="connsiteX0" fmla="*/ 800100 w 1590675"/>
                  <a:gd name="connsiteY0" fmla="*/ 3242 h 3632290"/>
                  <a:gd name="connsiteX1" fmla="*/ 38100 w 1590675"/>
                  <a:gd name="connsiteY1" fmla="*/ 288992 h 3632290"/>
                  <a:gd name="connsiteX2" fmla="*/ 0 w 1590675"/>
                  <a:gd name="connsiteY2" fmla="*/ 1870142 h 3632290"/>
                  <a:gd name="connsiteX3" fmla="*/ 0 w 1590675"/>
                  <a:gd name="connsiteY3" fmla="*/ 3260792 h 3632290"/>
                  <a:gd name="connsiteX4" fmla="*/ 809625 w 1590675"/>
                  <a:gd name="connsiteY4" fmla="*/ 3632267 h 3632290"/>
                  <a:gd name="connsiteX5" fmla="*/ 1571625 w 1590675"/>
                  <a:gd name="connsiteY5" fmla="*/ 3251267 h 3632290"/>
                  <a:gd name="connsiteX6" fmla="*/ 1590675 w 1590675"/>
                  <a:gd name="connsiteY6" fmla="*/ 1755842 h 3632290"/>
                  <a:gd name="connsiteX7" fmla="*/ 1533525 w 1590675"/>
                  <a:gd name="connsiteY7" fmla="*/ 336617 h 3632290"/>
                  <a:gd name="connsiteX8" fmla="*/ 800100 w 1590675"/>
                  <a:gd name="connsiteY8" fmla="*/ 3242 h 3632290"/>
                  <a:gd name="connsiteX0" fmla="*/ 800100 w 1590675"/>
                  <a:gd name="connsiteY0" fmla="*/ 3242 h 3632267"/>
                  <a:gd name="connsiteX1" fmla="*/ 38100 w 1590675"/>
                  <a:gd name="connsiteY1" fmla="*/ 288992 h 3632267"/>
                  <a:gd name="connsiteX2" fmla="*/ 0 w 1590675"/>
                  <a:gd name="connsiteY2" fmla="*/ 1870142 h 3632267"/>
                  <a:gd name="connsiteX3" fmla="*/ 57150 w 1590675"/>
                  <a:gd name="connsiteY3" fmla="*/ 3251267 h 3632267"/>
                  <a:gd name="connsiteX4" fmla="*/ 809625 w 1590675"/>
                  <a:gd name="connsiteY4" fmla="*/ 3632267 h 3632267"/>
                  <a:gd name="connsiteX5" fmla="*/ 1571625 w 1590675"/>
                  <a:gd name="connsiteY5" fmla="*/ 3251267 h 3632267"/>
                  <a:gd name="connsiteX6" fmla="*/ 1590675 w 1590675"/>
                  <a:gd name="connsiteY6" fmla="*/ 1755842 h 3632267"/>
                  <a:gd name="connsiteX7" fmla="*/ 1533525 w 1590675"/>
                  <a:gd name="connsiteY7" fmla="*/ 336617 h 3632267"/>
                  <a:gd name="connsiteX8" fmla="*/ 800100 w 1590675"/>
                  <a:gd name="connsiteY8" fmla="*/ 3242 h 3632267"/>
                  <a:gd name="connsiteX0" fmla="*/ 826634 w 1617209"/>
                  <a:gd name="connsiteY0" fmla="*/ 3242 h 3632267"/>
                  <a:gd name="connsiteX1" fmla="*/ 64634 w 1617209"/>
                  <a:gd name="connsiteY1" fmla="*/ 288992 h 3632267"/>
                  <a:gd name="connsiteX2" fmla="*/ 26534 w 1617209"/>
                  <a:gd name="connsiteY2" fmla="*/ 1870142 h 3632267"/>
                  <a:gd name="connsiteX3" fmla="*/ 83684 w 1617209"/>
                  <a:gd name="connsiteY3" fmla="*/ 3251267 h 3632267"/>
                  <a:gd name="connsiteX4" fmla="*/ 836159 w 1617209"/>
                  <a:gd name="connsiteY4" fmla="*/ 3632267 h 3632267"/>
                  <a:gd name="connsiteX5" fmla="*/ 1598159 w 1617209"/>
                  <a:gd name="connsiteY5" fmla="*/ 3251267 h 3632267"/>
                  <a:gd name="connsiteX6" fmla="*/ 1617209 w 1617209"/>
                  <a:gd name="connsiteY6" fmla="*/ 1755842 h 3632267"/>
                  <a:gd name="connsiteX7" fmla="*/ 1560059 w 1617209"/>
                  <a:gd name="connsiteY7" fmla="*/ 336617 h 3632267"/>
                  <a:gd name="connsiteX8" fmla="*/ 826634 w 1617209"/>
                  <a:gd name="connsiteY8" fmla="*/ 3242 h 3632267"/>
                  <a:gd name="connsiteX0" fmla="*/ 804467 w 1595042"/>
                  <a:gd name="connsiteY0" fmla="*/ 3242 h 3632267"/>
                  <a:gd name="connsiteX1" fmla="*/ 42467 w 1595042"/>
                  <a:gd name="connsiteY1" fmla="*/ 288992 h 3632267"/>
                  <a:gd name="connsiteX2" fmla="*/ 4367 w 1595042"/>
                  <a:gd name="connsiteY2" fmla="*/ 1870142 h 3632267"/>
                  <a:gd name="connsiteX3" fmla="*/ 61517 w 1595042"/>
                  <a:gd name="connsiteY3" fmla="*/ 3251267 h 3632267"/>
                  <a:gd name="connsiteX4" fmla="*/ 813992 w 1595042"/>
                  <a:gd name="connsiteY4" fmla="*/ 3632267 h 3632267"/>
                  <a:gd name="connsiteX5" fmla="*/ 1575992 w 1595042"/>
                  <a:gd name="connsiteY5" fmla="*/ 3251267 h 3632267"/>
                  <a:gd name="connsiteX6" fmla="*/ 1595042 w 1595042"/>
                  <a:gd name="connsiteY6" fmla="*/ 1755842 h 3632267"/>
                  <a:gd name="connsiteX7" fmla="*/ 1537892 w 1595042"/>
                  <a:gd name="connsiteY7" fmla="*/ 336617 h 3632267"/>
                  <a:gd name="connsiteX8" fmla="*/ 804467 w 1595042"/>
                  <a:gd name="connsiteY8" fmla="*/ 3242 h 3632267"/>
                  <a:gd name="connsiteX0" fmla="*/ 904875 w 1695450"/>
                  <a:gd name="connsiteY0" fmla="*/ 3203 h 3632228"/>
                  <a:gd name="connsiteX1" fmla="*/ 0 w 1695450"/>
                  <a:gd name="connsiteY1" fmla="*/ 450878 h 3632228"/>
                  <a:gd name="connsiteX2" fmla="*/ 104775 w 1695450"/>
                  <a:gd name="connsiteY2" fmla="*/ 1870103 h 3632228"/>
                  <a:gd name="connsiteX3" fmla="*/ 161925 w 1695450"/>
                  <a:gd name="connsiteY3" fmla="*/ 3251228 h 3632228"/>
                  <a:gd name="connsiteX4" fmla="*/ 914400 w 1695450"/>
                  <a:gd name="connsiteY4" fmla="*/ 3632228 h 3632228"/>
                  <a:gd name="connsiteX5" fmla="*/ 1676400 w 1695450"/>
                  <a:gd name="connsiteY5" fmla="*/ 3251228 h 3632228"/>
                  <a:gd name="connsiteX6" fmla="*/ 1695450 w 1695450"/>
                  <a:gd name="connsiteY6" fmla="*/ 1755803 h 3632228"/>
                  <a:gd name="connsiteX7" fmla="*/ 1638300 w 1695450"/>
                  <a:gd name="connsiteY7" fmla="*/ 336578 h 3632228"/>
                  <a:gd name="connsiteX8" fmla="*/ 904875 w 1695450"/>
                  <a:gd name="connsiteY8" fmla="*/ 3203 h 3632228"/>
                  <a:gd name="connsiteX0" fmla="*/ 904875 w 1695450"/>
                  <a:gd name="connsiteY0" fmla="*/ 3203 h 3632228"/>
                  <a:gd name="connsiteX1" fmla="*/ 0 w 1695450"/>
                  <a:gd name="connsiteY1" fmla="*/ 450878 h 3632228"/>
                  <a:gd name="connsiteX2" fmla="*/ 104775 w 1695450"/>
                  <a:gd name="connsiteY2" fmla="*/ 1870103 h 3632228"/>
                  <a:gd name="connsiteX3" fmla="*/ 161925 w 1695450"/>
                  <a:gd name="connsiteY3" fmla="*/ 3251228 h 3632228"/>
                  <a:gd name="connsiteX4" fmla="*/ 914400 w 1695450"/>
                  <a:gd name="connsiteY4" fmla="*/ 3632228 h 3632228"/>
                  <a:gd name="connsiteX5" fmla="*/ 1676400 w 1695450"/>
                  <a:gd name="connsiteY5" fmla="*/ 3251228 h 3632228"/>
                  <a:gd name="connsiteX6" fmla="*/ 1695450 w 1695450"/>
                  <a:gd name="connsiteY6" fmla="*/ 1755803 h 3632228"/>
                  <a:gd name="connsiteX7" fmla="*/ 1638300 w 1695450"/>
                  <a:gd name="connsiteY7" fmla="*/ 336578 h 3632228"/>
                  <a:gd name="connsiteX8" fmla="*/ 904875 w 1695450"/>
                  <a:gd name="connsiteY8" fmla="*/ 3203 h 3632228"/>
                  <a:gd name="connsiteX0" fmla="*/ 742950 w 1695450"/>
                  <a:gd name="connsiteY0" fmla="*/ 3203 h 3632228"/>
                  <a:gd name="connsiteX1" fmla="*/ 0 w 1695450"/>
                  <a:gd name="connsiteY1" fmla="*/ 450878 h 3632228"/>
                  <a:gd name="connsiteX2" fmla="*/ 104775 w 1695450"/>
                  <a:gd name="connsiteY2" fmla="*/ 1870103 h 3632228"/>
                  <a:gd name="connsiteX3" fmla="*/ 161925 w 1695450"/>
                  <a:gd name="connsiteY3" fmla="*/ 3251228 h 3632228"/>
                  <a:gd name="connsiteX4" fmla="*/ 914400 w 1695450"/>
                  <a:gd name="connsiteY4" fmla="*/ 3632228 h 3632228"/>
                  <a:gd name="connsiteX5" fmla="*/ 1676400 w 1695450"/>
                  <a:gd name="connsiteY5" fmla="*/ 3251228 h 3632228"/>
                  <a:gd name="connsiteX6" fmla="*/ 1695450 w 1695450"/>
                  <a:gd name="connsiteY6" fmla="*/ 1755803 h 3632228"/>
                  <a:gd name="connsiteX7" fmla="*/ 1638300 w 1695450"/>
                  <a:gd name="connsiteY7" fmla="*/ 336578 h 3632228"/>
                  <a:gd name="connsiteX8" fmla="*/ 742950 w 1695450"/>
                  <a:gd name="connsiteY8" fmla="*/ 3203 h 3632228"/>
                  <a:gd name="connsiteX0" fmla="*/ 742950 w 1695450"/>
                  <a:gd name="connsiteY0" fmla="*/ 11 h 3629036"/>
                  <a:gd name="connsiteX1" fmla="*/ 0 w 1695450"/>
                  <a:gd name="connsiteY1" fmla="*/ 447686 h 3629036"/>
                  <a:gd name="connsiteX2" fmla="*/ 104775 w 1695450"/>
                  <a:gd name="connsiteY2" fmla="*/ 1866911 h 3629036"/>
                  <a:gd name="connsiteX3" fmla="*/ 161925 w 1695450"/>
                  <a:gd name="connsiteY3" fmla="*/ 3248036 h 3629036"/>
                  <a:gd name="connsiteX4" fmla="*/ 914400 w 1695450"/>
                  <a:gd name="connsiteY4" fmla="*/ 3629036 h 3629036"/>
                  <a:gd name="connsiteX5" fmla="*/ 1676400 w 1695450"/>
                  <a:gd name="connsiteY5" fmla="*/ 3248036 h 3629036"/>
                  <a:gd name="connsiteX6" fmla="*/ 1695450 w 1695450"/>
                  <a:gd name="connsiteY6" fmla="*/ 1752611 h 3629036"/>
                  <a:gd name="connsiteX7" fmla="*/ 1638300 w 1695450"/>
                  <a:gd name="connsiteY7" fmla="*/ 457211 h 3629036"/>
                  <a:gd name="connsiteX8" fmla="*/ 742950 w 1695450"/>
                  <a:gd name="connsiteY8" fmla="*/ 11 h 3629036"/>
                  <a:gd name="connsiteX0" fmla="*/ 742950 w 1695450"/>
                  <a:gd name="connsiteY0" fmla="*/ 9 h 3629034"/>
                  <a:gd name="connsiteX1" fmla="*/ 0 w 1695450"/>
                  <a:gd name="connsiteY1" fmla="*/ 447684 h 3629034"/>
                  <a:gd name="connsiteX2" fmla="*/ 104775 w 1695450"/>
                  <a:gd name="connsiteY2" fmla="*/ 1866909 h 3629034"/>
                  <a:gd name="connsiteX3" fmla="*/ 161925 w 1695450"/>
                  <a:gd name="connsiteY3" fmla="*/ 3248034 h 3629034"/>
                  <a:gd name="connsiteX4" fmla="*/ 914400 w 1695450"/>
                  <a:gd name="connsiteY4" fmla="*/ 3629034 h 3629034"/>
                  <a:gd name="connsiteX5" fmla="*/ 1676400 w 1695450"/>
                  <a:gd name="connsiteY5" fmla="*/ 3248034 h 3629034"/>
                  <a:gd name="connsiteX6" fmla="*/ 1695450 w 1695450"/>
                  <a:gd name="connsiteY6" fmla="*/ 1752609 h 3629034"/>
                  <a:gd name="connsiteX7" fmla="*/ 1638300 w 1695450"/>
                  <a:gd name="connsiteY7" fmla="*/ 457209 h 3629034"/>
                  <a:gd name="connsiteX8" fmla="*/ 742950 w 1695450"/>
                  <a:gd name="connsiteY8" fmla="*/ 9 h 3629034"/>
                  <a:gd name="connsiteX0" fmla="*/ 742950 w 1695450"/>
                  <a:gd name="connsiteY0" fmla="*/ 9 h 3629034"/>
                  <a:gd name="connsiteX1" fmla="*/ 0 w 1695450"/>
                  <a:gd name="connsiteY1" fmla="*/ 447684 h 3629034"/>
                  <a:gd name="connsiteX2" fmla="*/ 9525 w 1695450"/>
                  <a:gd name="connsiteY2" fmla="*/ 1866909 h 3629034"/>
                  <a:gd name="connsiteX3" fmla="*/ 161925 w 1695450"/>
                  <a:gd name="connsiteY3" fmla="*/ 3248034 h 3629034"/>
                  <a:gd name="connsiteX4" fmla="*/ 914400 w 1695450"/>
                  <a:gd name="connsiteY4" fmla="*/ 3629034 h 3629034"/>
                  <a:gd name="connsiteX5" fmla="*/ 1676400 w 1695450"/>
                  <a:gd name="connsiteY5" fmla="*/ 3248034 h 3629034"/>
                  <a:gd name="connsiteX6" fmla="*/ 1695450 w 1695450"/>
                  <a:gd name="connsiteY6" fmla="*/ 1752609 h 3629034"/>
                  <a:gd name="connsiteX7" fmla="*/ 1638300 w 1695450"/>
                  <a:gd name="connsiteY7" fmla="*/ 457209 h 3629034"/>
                  <a:gd name="connsiteX8" fmla="*/ 742950 w 1695450"/>
                  <a:gd name="connsiteY8" fmla="*/ 9 h 3629034"/>
                  <a:gd name="connsiteX0" fmla="*/ 742950 w 1695450"/>
                  <a:gd name="connsiteY0" fmla="*/ 9 h 3629034"/>
                  <a:gd name="connsiteX1" fmla="*/ 0 w 1695450"/>
                  <a:gd name="connsiteY1" fmla="*/ 447684 h 3629034"/>
                  <a:gd name="connsiteX2" fmla="*/ 38100 w 1695450"/>
                  <a:gd name="connsiteY2" fmla="*/ 1866909 h 3629034"/>
                  <a:gd name="connsiteX3" fmla="*/ 161925 w 1695450"/>
                  <a:gd name="connsiteY3" fmla="*/ 3248034 h 3629034"/>
                  <a:gd name="connsiteX4" fmla="*/ 914400 w 1695450"/>
                  <a:gd name="connsiteY4" fmla="*/ 3629034 h 3629034"/>
                  <a:gd name="connsiteX5" fmla="*/ 1676400 w 1695450"/>
                  <a:gd name="connsiteY5" fmla="*/ 3248034 h 3629034"/>
                  <a:gd name="connsiteX6" fmla="*/ 1695450 w 1695450"/>
                  <a:gd name="connsiteY6" fmla="*/ 1752609 h 3629034"/>
                  <a:gd name="connsiteX7" fmla="*/ 1638300 w 1695450"/>
                  <a:gd name="connsiteY7" fmla="*/ 457209 h 3629034"/>
                  <a:gd name="connsiteX8" fmla="*/ 742950 w 1695450"/>
                  <a:gd name="connsiteY8" fmla="*/ 9 h 3629034"/>
                  <a:gd name="connsiteX0" fmla="*/ 742950 w 1676400"/>
                  <a:gd name="connsiteY0" fmla="*/ 9 h 3629034"/>
                  <a:gd name="connsiteX1" fmla="*/ 0 w 1676400"/>
                  <a:gd name="connsiteY1" fmla="*/ 447684 h 3629034"/>
                  <a:gd name="connsiteX2" fmla="*/ 38100 w 1676400"/>
                  <a:gd name="connsiteY2" fmla="*/ 1866909 h 3629034"/>
                  <a:gd name="connsiteX3" fmla="*/ 161925 w 1676400"/>
                  <a:gd name="connsiteY3" fmla="*/ 3248034 h 3629034"/>
                  <a:gd name="connsiteX4" fmla="*/ 914400 w 1676400"/>
                  <a:gd name="connsiteY4" fmla="*/ 3629034 h 3629034"/>
                  <a:gd name="connsiteX5" fmla="*/ 1676400 w 1676400"/>
                  <a:gd name="connsiteY5" fmla="*/ 3248034 h 3629034"/>
                  <a:gd name="connsiteX6" fmla="*/ 1638300 w 1676400"/>
                  <a:gd name="connsiteY6" fmla="*/ 457209 h 3629034"/>
                  <a:gd name="connsiteX7" fmla="*/ 742950 w 1676400"/>
                  <a:gd name="connsiteY7" fmla="*/ 9 h 3629034"/>
                  <a:gd name="connsiteX0" fmla="*/ 742950 w 1762125"/>
                  <a:gd name="connsiteY0" fmla="*/ 9 h 3629665"/>
                  <a:gd name="connsiteX1" fmla="*/ 0 w 1762125"/>
                  <a:gd name="connsiteY1" fmla="*/ 447684 h 3629665"/>
                  <a:gd name="connsiteX2" fmla="*/ 38100 w 1762125"/>
                  <a:gd name="connsiteY2" fmla="*/ 1866909 h 3629665"/>
                  <a:gd name="connsiteX3" fmla="*/ 161925 w 1762125"/>
                  <a:gd name="connsiteY3" fmla="*/ 3248034 h 3629665"/>
                  <a:gd name="connsiteX4" fmla="*/ 914400 w 1762125"/>
                  <a:gd name="connsiteY4" fmla="*/ 3629034 h 3629665"/>
                  <a:gd name="connsiteX5" fmla="*/ 1762125 w 1762125"/>
                  <a:gd name="connsiteY5" fmla="*/ 3190884 h 3629665"/>
                  <a:gd name="connsiteX6" fmla="*/ 1638300 w 1762125"/>
                  <a:gd name="connsiteY6" fmla="*/ 457209 h 3629665"/>
                  <a:gd name="connsiteX7" fmla="*/ 742950 w 1762125"/>
                  <a:gd name="connsiteY7" fmla="*/ 9 h 3629665"/>
                  <a:gd name="connsiteX0" fmla="*/ 742950 w 1762125"/>
                  <a:gd name="connsiteY0" fmla="*/ 9 h 3620199"/>
                  <a:gd name="connsiteX1" fmla="*/ 0 w 1762125"/>
                  <a:gd name="connsiteY1" fmla="*/ 447684 h 3620199"/>
                  <a:gd name="connsiteX2" fmla="*/ 38100 w 1762125"/>
                  <a:gd name="connsiteY2" fmla="*/ 1866909 h 3620199"/>
                  <a:gd name="connsiteX3" fmla="*/ 161925 w 1762125"/>
                  <a:gd name="connsiteY3" fmla="*/ 3248034 h 3620199"/>
                  <a:gd name="connsiteX4" fmla="*/ 1066800 w 1762125"/>
                  <a:gd name="connsiteY4" fmla="*/ 3619509 h 3620199"/>
                  <a:gd name="connsiteX5" fmla="*/ 1762125 w 1762125"/>
                  <a:gd name="connsiteY5" fmla="*/ 3190884 h 3620199"/>
                  <a:gd name="connsiteX6" fmla="*/ 1638300 w 1762125"/>
                  <a:gd name="connsiteY6" fmla="*/ 457209 h 3620199"/>
                  <a:gd name="connsiteX7" fmla="*/ 742950 w 1762125"/>
                  <a:gd name="connsiteY7" fmla="*/ 9 h 3620199"/>
                  <a:gd name="connsiteX0" fmla="*/ 847725 w 1762125"/>
                  <a:gd name="connsiteY0" fmla="*/ 8 h 3629723"/>
                  <a:gd name="connsiteX1" fmla="*/ 0 w 1762125"/>
                  <a:gd name="connsiteY1" fmla="*/ 457208 h 3629723"/>
                  <a:gd name="connsiteX2" fmla="*/ 38100 w 1762125"/>
                  <a:gd name="connsiteY2" fmla="*/ 1876433 h 3629723"/>
                  <a:gd name="connsiteX3" fmla="*/ 161925 w 1762125"/>
                  <a:gd name="connsiteY3" fmla="*/ 3257558 h 3629723"/>
                  <a:gd name="connsiteX4" fmla="*/ 1066800 w 1762125"/>
                  <a:gd name="connsiteY4" fmla="*/ 3629033 h 3629723"/>
                  <a:gd name="connsiteX5" fmla="*/ 1762125 w 1762125"/>
                  <a:gd name="connsiteY5" fmla="*/ 3200408 h 3629723"/>
                  <a:gd name="connsiteX6" fmla="*/ 1638300 w 1762125"/>
                  <a:gd name="connsiteY6" fmla="*/ 466733 h 3629723"/>
                  <a:gd name="connsiteX7" fmla="*/ 847725 w 1762125"/>
                  <a:gd name="connsiteY7" fmla="*/ 8 h 3629723"/>
                  <a:gd name="connsiteX0" fmla="*/ 896767 w 1811167"/>
                  <a:gd name="connsiteY0" fmla="*/ 8 h 3655077"/>
                  <a:gd name="connsiteX1" fmla="*/ 49042 w 1811167"/>
                  <a:gd name="connsiteY1" fmla="*/ 457208 h 3655077"/>
                  <a:gd name="connsiteX2" fmla="*/ 210967 w 1811167"/>
                  <a:gd name="connsiteY2" fmla="*/ 3257558 h 3655077"/>
                  <a:gd name="connsiteX3" fmla="*/ 1115842 w 1811167"/>
                  <a:gd name="connsiteY3" fmla="*/ 3629033 h 3655077"/>
                  <a:gd name="connsiteX4" fmla="*/ 1811167 w 1811167"/>
                  <a:gd name="connsiteY4" fmla="*/ 3200408 h 3655077"/>
                  <a:gd name="connsiteX5" fmla="*/ 1687342 w 1811167"/>
                  <a:gd name="connsiteY5" fmla="*/ 466733 h 3655077"/>
                  <a:gd name="connsiteX6" fmla="*/ 896767 w 1811167"/>
                  <a:gd name="connsiteY6" fmla="*/ 8 h 3655077"/>
                  <a:gd name="connsiteX0" fmla="*/ 896767 w 1811167"/>
                  <a:gd name="connsiteY0" fmla="*/ 8 h 3655077"/>
                  <a:gd name="connsiteX1" fmla="*/ 49042 w 1811167"/>
                  <a:gd name="connsiteY1" fmla="*/ 457208 h 3655077"/>
                  <a:gd name="connsiteX2" fmla="*/ 210967 w 1811167"/>
                  <a:gd name="connsiteY2" fmla="*/ 3257558 h 3655077"/>
                  <a:gd name="connsiteX3" fmla="*/ 1115842 w 1811167"/>
                  <a:gd name="connsiteY3" fmla="*/ 3629033 h 3655077"/>
                  <a:gd name="connsiteX4" fmla="*/ 1811167 w 1811167"/>
                  <a:gd name="connsiteY4" fmla="*/ 3200408 h 3655077"/>
                  <a:gd name="connsiteX5" fmla="*/ 1687342 w 1811167"/>
                  <a:gd name="connsiteY5" fmla="*/ 466733 h 3655077"/>
                  <a:gd name="connsiteX6" fmla="*/ 896767 w 1811167"/>
                  <a:gd name="connsiteY6" fmla="*/ 8 h 3655077"/>
                  <a:gd name="connsiteX0" fmla="*/ 881877 w 1796277"/>
                  <a:gd name="connsiteY0" fmla="*/ 8 h 3655077"/>
                  <a:gd name="connsiteX1" fmla="*/ 34152 w 1796277"/>
                  <a:gd name="connsiteY1" fmla="*/ 457208 h 3655077"/>
                  <a:gd name="connsiteX2" fmla="*/ 196077 w 1796277"/>
                  <a:gd name="connsiteY2" fmla="*/ 3257558 h 3655077"/>
                  <a:gd name="connsiteX3" fmla="*/ 1100952 w 1796277"/>
                  <a:gd name="connsiteY3" fmla="*/ 3629033 h 3655077"/>
                  <a:gd name="connsiteX4" fmla="*/ 1796277 w 1796277"/>
                  <a:gd name="connsiteY4" fmla="*/ 3200408 h 3655077"/>
                  <a:gd name="connsiteX5" fmla="*/ 1672452 w 1796277"/>
                  <a:gd name="connsiteY5" fmla="*/ 466733 h 3655077"/>
                  <a:gd name="connsiteX6" fmla="*/ 881877 w 1796277"/>
                  <a:gd name="connsiteY6" fmla="*/ 8 h 3655077"/>
                  <a:gd name="connsiteX0" fmla="*/ 881877 w 1796277"/>
                  <a:gd name="connsiteY0" fmla="*/ 8 h 3630590"/>
                  <a:gd name="connsiteX1" fmla="*/ 34152 w 1796277"/>
                  <a:gd name="connsiteY1" fmla="*/ 457208 h 3630590"/>
                  <a:gd name="connsiteX2" fmla="*/ 196077 w 1796277"/>
                  <a:gd name="connsiteY2" fmla="*/ 3257558 h 3630590"/>
                  <a:gd name="connsiteX3" fmla="*/ 1100952 w 1796277"/>
                  <a:gd name="connsiteY3" fmla="*/ 3629033 h 3630590"/>
                  <a:gd name="connsiteX4" fmla="*/ 1796277 w 1796277"/>
                  <a:gd name="connsiteY4" fmla="*/ 3200408 h 3630590"/>
                  <a:gd name="connsiteX5" fmla="*/ 1672452 w 1796277"/>
                  <a:gd name="connsiteY5" fmla="*/ 466733 h 3630590"/>
                  <a:gd name="connsiteX6" fmla="*/ 881877 w 1796277"/>
                  <a:gd name="connsiteY6" fmla="*/ 8 h 3630590"/>
                  <a:gd name="connsiteX0" fmla="*/ 886885 w 1801285"/>
                  <a:gd name="connsiteY0" fmla="*/ 8 h 3629620"/>
                  <a:gd name="connsiteX1" fmla="*/ 39160 w 1801285"/>
                  <a:gd name="connsiteY1" fmla="*/ 457208 h 3629620"/>
                  <a:gd name="connsiteX2" fmla="*/ 162985 w 1801285"/>
                  <a:gd name="connsiteY2" fmla="*/ 3238508 h 3629620"/>
                  <a:gd name="connsiteX3" fmla="*/ 1105960 w 1801285"/>
                  <a:gd name="connsiteY3" fmla="*/ 3629033 h 3629620"/>
                  <a:gd name="connsiteX4" fmla="*/ 1801285 w 1801285"/>
                  <a:gd name="connsiteY4" fmla="*/ 3200408 h 3629620"/>
                  <a:gd name="connsiteX5" fmla="*/ 1677460 w 1801285"/>
                  <a:gd name="connsiteY5" fmla="*/ 466733 h 3629620"/>
                  <a:gd name="connsiteX6" fmla="*/ 886885 w 1801285"/>
                  <a:gd name="connsiteY6" fmla="*/ 8 h 3629620"/>
                  <a:gd name="connsiteX0" fmla="*/ 853696 w 1768096"/>
                  <a:gd name="connsiteY0" fmla="*/ 8 h 3629620"/>
                  <a:gd name="connsiteX1" fmla="*/ 5971 w 1768096"/>
                  <a:gd name="connsiteY1" fmla="*/ 457208 h 3629620"/>
                  <a:gd name="connsiteX2" fmla="*/ 129796 w 1768096"/>
                  <a:gd name="connsiteY2" fmla="*/ 3238508 h 3629620"/>
                  <a:gd name="connsiteX3" fmla="*/ 1072771 w 1768096"/>
                  <a:gd name="connsiteY3" fmla="*/ 3629033 h 3629620"/>
                  <a:gd name="connsiteX4" fmla="*/ 1768096 w 1768096"/>
                  <a:gd name="connsiteY4" fmla="*/ 3200408 h 3629620"/>
                  <a:gd name="connsiteX5" fmla="*/ 1644271 w 1768096"/>
                  <a:gd name="connsiteY5" fmla="*/ 466733 h 3629620"/>
                  <a:gd name="connsiteX6" fmla="*/ 853696 w 1768096"/>
                  <a:gd name="connsiteY6" fmla="*/ 8 h 3629620"/>
                  <a:gd name="connsiteX0" fmla="*/ 853696 w 1768096"/>
                  <a:gd name="connsiteY0" fmla="*/ 0 h 3629612"/>
                  <a:gd name="connsiteX1" fmla="*/ 5971 w 1768096"/>
                  <a:gd name="connsiteY1" fmla="*/ 457200 h 3629612"/>
                  <a:gd name="connsiteX2" fmla="*/ 129796 w 1768096"/>
                  <a:gd name="connsiteY2" fmla="*/ 3238500 h 3629612"/>
                  <a:gd name="connsiteX3" fmla="*/ 1072771 w 1768096"/>
                  <a:gd name="connsiteY3" fmla="*/ 3629025 h 3629612"/>
                  <a:gd name="connsiteX4" fmla="*/ 1768096 w 1768096"/>
                  <a:gd name="connsiteY4" fmla="*/ 3200400 h 3629612"/>
                  <a:gd name="connsiteX5" fmla="*/ 1729996 w 1768096"/>
                  <a:gd name="connsiteY5" fmla="*/ 457200 h 3629612"/>
                  <a:gd name="connsiteX6" fmla="*/ 853696 w 1768096"/>
                  <a:gd name="connsiteY6" fmla="*/ 0 h 3629612"/>
                  <a:gd name="connsiteX0" fmla="*/ 853696 w 1768096"/>
                  <a:gd name="connsiteY0" fmla="*/ 11 h 3629623"/>
                  <a:gd name="connsiteX1" fmla="*/ 5971 w 1768096"/>
                  <a:gd name="connsiteY1" fmla="*/ 457211 h 3629623"/>
                  <a:gd name="connsiteX2" fmla="*/ 129796 w 1768096"/>
                  <a:gd name="connsiteY2" fmla="*/ 3238511 h 3629623"/>
                  <a:gd name="connsiteX3" fmla="*/ 1072771 w 1768096"/>
                  <a:gd name="connsiteY3" fmla="*/ 3629036 h 3629623"/>
                  <a:gd name="connsiteX4" fmla="*/ 1768096 w 1768096"/>
                  <a:gd name="connsiteY4" fmla="*/ 3200411 h 3629623"/>
                  <a:gd name="connsiteX5" fmla="*/ 1672846 w 1768096"/>
                  <a:gd name="connsiteY5" fmla="*/ 447686 h 3629623"/>
                  <a:gd name="connsiteX6" fmla="*/ 853696 w 1768096"/>
                  <a:gd name="connsiteY6" fmla="*/ 11 h 3629623"/>
                  <a:gd name="connsiteX0" fmla="*/ 909298 w 1823698"/>
                  <a:gd name="connsiteY0" fmla="*/ 11 h 3631500"/>
                  <a:gd name="connsiteX1" fmla="*/ 61573 w 1823698"/>
                  <a:gd name="connsiteY1" fmla="*/ 457211 h 3631500"/>
                  <a:gd name="connsiteX2" fmla="*/ 31032 w 1823698"/>
                  <a:gd name="connsiteY2" fmla="*/ 3061823 h 3631500"/>
                  <a:gd name="connsiteX3" fmla="*/ 1128373 w 1823698"/>
                  <a:gd name="connsiteY3" fmla="*/ 3629036 h 3631500"/>
                  <a:gd name="connsiteX4" fmla="*/ 1823698 w 1823698"/>
                  <a:gd name="connsiteY4" fmla="*/ 3200411 h 3631500"/>
                  <a:gd name="connsiteX5" fmla="*/ 1728448 w 1823698"/>
                  <a:gd name="connsiteY5" fmla="*/ 447686 h 3631500"/>
                  <a:gd name="connsiteX6" fmla="*/ 909298 w 1823698"/>
                  <a:gd name="connsiteY6" fmla="*/ 11 h 3631500"/>
                  <a:gd name="connsiteX0" fmla="*/ 909298 w 1823698"/>
                  <a:gd name="connsiteY0" fmla="*/ 11 h 3677873"/>
                  <a:gd name="connsiteX1" fmla="*/ 61573 w 1823698"/>
                  <a:gd name="connsiteY1" fmla="*/ 457211 h 3677873"/>
                  <a:gd name="connsiteX2" fmla="*/ 31032 w 1823698"/>
                  <a:gd name="connsiteY2" fmla="*/ 3061823 h 3677873"/>
                  <a:gd name="connsiteX3" fmla="*/ 1102205 w 1823698"/>
                  <a:gd name="connsiteY3" fmla="*/ 3604731 h 3677873"/>
                  <a:gd name="connsiteX4" fmla="*/ 1128373 w 1823698"/>
                  <a:gd name="connsiteY4" fmla="*/ 3629036 h 3677873"/>
                  <a:gd name="connsiteX5" fmla="*/ 1823698 w 1823698"/>
                  <a:gd name="connsiteY5" fmla="*/ 3200411 h 3677873"/>
                  <a:gd name="connsiteX6" fmla="*/ 1728448 w 1823698"/>
                  <a:gd name="connsiteY6" fmla="*/ 447686 h 3677873"/>
                  <a:gd name="connsiteX7" fmla="*/ 909298 w 1823698"/>
                  <a:gd name="connsiteY7" fmla="*/ 11 h 3677873"/>
                  <a:gd name="connsiteX0" fmla="*/ 909298 w 1823698"/>
                  <a:gd name="connsiteY0" fmla="*/ 11 h 3631500"/>
                  <a:gd name="connsiteX1" fmla="*/ 61573 w 1823698"/>
                  <a:gd name="connsiteY1" fmla="*/ 457211 h 3631500"/>
                  <a:gd name="connsiteX2" fmla="*/ 31032 w 1823698"/>
                  <a:gd name="connsiteY2" fmla="*/ 3061823 h 3631500"/>
                  <a:gd name="connsiteX3" fmla="*/ 1128373 w 1823698"/>
                  <a:gd name="connsiteY3" fmla="*/ 3629036 h 3631500"/>
                  <a:gd name="connsiteX4" fmla="*/ 1823698 w 1823698"/>
                  <a:gd name="connsiteY4" fmla="*/ 3200411 h 3631500"/>
                  <a:gd name="connsiteX5" fmla="*/ 1728448 w 1823698"/>
                  <a:gd name="connsiteY5" fmla="*/ 447686 h 3631500"/>
                  <a:gd name="connsiteX6" fmla="*/ 909298 w 1823698"/>
                  <a:gd name="connsiteY6" fmla="*/ 11 h 3631500"/>
                  <a:gd name="connsiteX0" fmla="*/ 909298 w 1823698"/>
                  <a:gd name="connsiteY0" fmla="*/ 11 h 3587324"/>
                  <a:gd name="connsiteX1" fmla="*/ 61573 w 1823698"/>
                  <a:gd name="connsiteY1" fmla="*/ 457211 h 3587324"/>
                  <a:gd name="connsiteX2" fmla="*/ 31032 w 1823698"/>
                  <a:gd name="connsiteY2" fmla="*/ 3061823 h 3587324"/>
                  <a:gd name="connsiteX3" fmla="*/ 1114950 w 1823698"/>
                  <a:gd name="connsiteY3" fmla="*/ 3583998 h 3587324"/>
                  <a:gd name="connsiteX4" fmla="*/ 1823698 w 1823698"/>
                  <a:gd name="connsiteY4" fmla="*/ 3200411 h 3587324"/>
                  <a:gd name="connsiteX5" fmla="*/ 1728448 w 1823698"/>
                  <a:gd name="connsiteY5" fmla="*/ 447686 h 3587324"/>
                  <a:gd name="connsiteX6" fmla="*/ 909298 w 1823698"/>
                  <a:gd name="connsiteY6" fmla="*/ 11 h 3587324"/>
                  <a:gd name="connsiteX0" fmla="*/ 909298 w 1823698"/>
                  <a:gd name="connsiteY0" fmla="*/ 11 h 3584129"/>
                  <a:gd name="connsiteX1" fmla="*/ 61573 w 1823698"/>
                  <a:gd name="connsiteY1" fmla="*/ 457211 h 3584129"/>
                  <a:gd name="connsiteX2" fmla="*/ 31032 w 1823698"/>
                  <a:gd name="connsiteY2" fmla="*/ 3061823 h 3584129"/>
                  <a:gd name="connsiteX3" fmla="*/ 1114950 w 1823698"/>
                  <a:gd name="connsiteY3" fmla="*/ 3583998 h 3584129"/>
                  <a:gd name="connsiteX4" fmla="*/ 1823698 w 1823698"/>
                  <a:gd name="connsiteY4" fmla="*/ 3200411 h 3584129"/>
                  <a:gd name="connsiteX5" fmla="*/ 1728448 w 1823698"/>
                  <a:gd name="connsiteY5" fmla="*/ 447686 h 3584129"/>
                  <a:gd name="connsiteX6" fmla="*/ 909298 w 1823698"/>
                  <a:gd name="connsiteY6" fmla="*/ 11 h 3584129"/>
                  <a:gd name="connsiteX0" fmla="*/ 909298 w 1823698"/>
                  <a:gd name="connsiteY0" fmla="*/ 11 h 3580698"/>
                  <a:gd name="connsiteX1" fmla="*/ 61573 w 1823698"/>
                  <a:gd name="connsiteY1" fmla="*/ 457211 h 3580698"/>
                  <a:gd name="connsiteX2" fmla="*/ 31032 w 1823698"/>
                  <a:gd name="connsiteY2" fmla="*/ 3061823 h 3580698"/>
                  <a:gd name="connsiteX3" fmla="*/ 1148508 w 1823698"/>
                  <a:gd name="connsiteY3" fmla="*/ 3580534 h 3580698"/>
                  <a:gd name="connsiteX4" fmla="*/ 1823698 w 1823698"/>
                  <a:gd name="connsiteY4" fmla="*/ 3200411 h 3580698"/>
                  <a:gd name="connsiteX5" fmla="*/ 1728448 w 1823698"/>
                  <a:gd name="connsiteY5" fmla="*/ 447686 h 3580698"/>
                  <a:gd name="connsiteX6" fmla="*/ 909298 w 1823698"/>
                  <a:gd name="connsiteY6" fmla="*/ 11 h 3580698"/>
                  <a:gd name="connsiteX0" fmla="*/ 909298 w 1806919"/>
                  <a:gd name="connsiteY0" fmla="*/ 11 h 3580535"/>
                  <a:gd name="connsiteX1" fmla="*/ 61573 w 1806919"/>
                  <a:gd name="connsiteY1" fmla="*/ 457211 h 3580535"/>
                  <a:gd name="connsiteX2" fmla="*/ 31032 w 1806919"/>
                  <a:gd name="connsiteY2" fmla="*/ 3061823 h 3580535"/>
                  <a:gd name="connsiteX3" fmla="*/ 1148508 w 1806919"/>
                  <a:gd name="connsiteY3" fmla="*/ 3580534 h 3580535"/>
                  <a:gd name="connsiteX4" fmla="*/ 1806919 w 1806919"/>
                  <a:gd name="connsiteY4" fmla="*/ 3065297 h 3580535"/>
                  <a:gd name="connsiteX5" fmla="*/ 1728448 w 1806919"/>
                  <a:gd name="connsiteY5" fmla="*/ 447686 h 3580535"/>
                  <a:gd name="connsiteX6" fmla="*/ 909298 w 1806919"/>
                  <a:gd name="connsiteY6" fmla="*/ 11 h 3580535"/>
                  <a:gd name="connsiteX0" fmla="*/ 909298 w 1830409"/>
                  <a:gd name="connsiteY0" fmla="*/ 11 h 3580535"/>
                  <a:gd name="connsiteX1" fmla="*/ 61573 w 1830409"/>
                  <a:gd name="connsiteY1" fmla="*/ 457211 h 3580535"/>
                  <a:gd name="connsiteX2" fmla="*/ 31032 w 1830409"/>
                  <a:gd name="connsiteY2" fmla="*/ 3061823 h 3580535"/>
                  <a:gd name="connsiteX3" fmla="*/ 1148508 w 1830409"/>
                  <a:gd name="connsiteY3" fmla="*/ 3580534 h 3580535"/>
                  <a:gd name="connsiteX4" fmla="*/ 1830409 w 1830409"/>
                  <a:gd name="connsiteY4" fmla="*/ 3065297 h 3580535"/>
                  <a:gd name="connsiteX5" fmla="*/ 1728448 w 1830409"/>
                  <a:gd name="connsiteY5" fmla="*/ 447686 h 3580535"/>
                  <a:gd name="connsiteX6" fmla="*/ 909298 w 1830409"/>
                  <a:gd name="connsiteY6" fmla="*/ 11 h 3580535"/>
                  <a:gd name="connsiteX0" fmla="*/ 937526 w 1858637"/>
                  <a:gd name="connsiteY0" fmla="*/ 447 h 3580971"/>
                  <a:gd name="connsiteX1" fmla="*/ 19330 w 1858637"/>
                  <a:gd name="connsiteY1" fmla="*/ 509614 h 3580971"/>
                  <a:gd name="connsiteX2" fmla="*/ 59260 w 1858637"/>
                  <a:gd name="connsiteY2" fmla="*/ 3062259 h 3580971"/>
                  <a:gd name="connsiteX3" fmla="*/ 1176736 w 1858637"/>
                  <a:gd name="connsiteY3" fmla="*/ 3580970 h 3580971"/>
                  <a:gd name="connsiteX4" fmla="*/ 1858637 w 1858637"/>
                  <a:gd name="connsiteY4" fmla="*/ 3065733 h 3580971"/>
                  <a:gd name="connsiteX5" fmla="*/ 1756676 w 1858637"/>
                  <a:gd name="connsiteY5" fmla="*/ 448122 h 3580971"/>
                  <a:gd name="connsiteX6" fmla="*/ 937526 w 1858637"/>
                  <a:gd name="connsiteY6" fmla="*/ 447 h 3580971"/>
                  <a:gd name="connsiteX0" fmla="*/ 954305 w 1858637"/>
                  <a:gd name="connsiteY0" fmla="*/ 776 h 3505081"/>
                  <a:gd name="connsiteX1" fmla="*/ 19330 w 1858637"/>
                  <a:gd name="connsiteY1" fmla="*/ 433724 h 3505081"/>
                  <a:gd name="connsiteX2" fmla="*/ 59260 w 1858637"/>
                  <a:gd name="connsiteY2" fmla="*/ 2986369 h 3505081"/>
                  <a:gd name="connsiteX3" fmla="*/ 1176736 w 1858637"/>
                  <a:gd name="connsiteY3" fmla="*/ 3505080 h 3505081"/>
                  <a:gd name="connsiteX4" fmla="*/ 1858637 w 1858637"/>
                  <a:gd name="connsiteY4" fmla="*/ 2989843 h 3505081"/>
                  <a:gd name="connsiteX5" fmla="*/ 1756676 w 1858637"/>
                  <a:gd name="connsiteY5" fmla="*/ 372232 h 3505081"/>
                  <a:gd name="connsiteX6" fmla="*/ 954305 w 1858637"/>
                  <a:gd name="connsiteY6" fmla="*/ 776 h 3505081"/>
                  <a:gd name="connsiteX0" fmla="*/ 954305 w 1874745"/>
                  <a:gd name="connsiteY0" fmla="*/ 776 h 3505720"/>
                  <a:gd name="connsiteX1" fmla="*/ 19330 w 1874745"/>
                  <a:gd name="connsiteY1" fmla="*/ 433724 h 3505720"/>
                  <a:gd name="connsiteX2" fmla="*/ 59260 w 1874745"/>
                  <a:gd name="connsiteY2" fmla="*/ 2986369 h 3505720"/>
                  <a:gd name="connsiteX3" fmla="*/ 1176736 w 1874745"/>
                  <a:gd name="connsiteY3" fmla="*/ 3505080 h 3505720"/>
                  <a:gd name="connsiteX4" fmla="*/ 1874745 w 1874745"/>
                  <a:gd name="connsiteY4" fmla="*/ 3056361 h 3505720"/>
                  <a:gd name="connsiteX5" fmla="*/ 1756676 w 1874745"/>
                  <a:gd name="connsiteY5" fmla="*/ 372232 h 3505720"/>
                  <a:gd name="connsiteX6" fmla="*/ 954305 w 1874745"/>
                  <a:gd name="connsiteY6" fmla="*/ 776 h 3505720"/>
                  <a:gd name="connsiteX0" fmla="*/ 954305 w 1874745"/>
                  <a:gd name="connsiteY0" fmla="*/ 776 h 3505519"/>
                  <a:gd name="connsiteX1" fmla="*/ 19330 w 1874745"/>
                  <a:gd name="connsiteY1" fmla="*/ 433724 h 3505519"/>
                  <a:gd name="connsiteX2" fmla="*/ 59260 w 1874745"/>
                  <a:gd name="connsiteY2" fmla="*/ 2986369 h 3505519"/>
                  <a:gd name="connsiteX3" fmla="*/ 1176736 w 1874745"/>
                  <a:gd name="connsiteY3" fmla="*/ 3505080 h 3505519"/>
                  <a:gd name="connsiteX4" fmla="*/ 1874745 w 1874745"/>
                  <a:gd name="connsiteY4" fmla="*/ 3056361 h 3505519"/>
                  <a:gd name="connsiteX5" fmla="*/ 1756676 w 1874745"/>
                  <a:gd name="connsiteY5" fmla="*/ 372232 h 3505519"/>
                  <a:gd name="connsiteX6" fmla="*/ 954305 w 1874745"/>
                  <a:gd name="connsiteY6" fmla="*/ 776 h 3505519"/>
                  <a:gd name="connsiteX0" fmla="*/ 954305 w 1874745"/>
                  <a:gd name="connsiteY0" fmla="*/ 776 h 3497221"/>
                  <a:gd name="connsiteX1" fmla="*/ 19330 w 1874745"/>
                  <a:gd name="connsiteY1" fmla="*/ 433724 h 3497221"/>
                  <a:gd name="connsiteX2" fmla="*/ 59260 w 1874745"/>
                  <a:gd name="connsiteY2" fmla="*/ 2986369 h 3497221"/>
                  <a:gd name="connsiteX3" fmla="*/ 1112305 w 1874745"/>
                  <a:gd name="connsiteY3" fmla="*/ 3496766 h 3497221"/>
                  <a:gd name="connsiteX4" fmla="*/ 1874745 w 1874745"/>
                  <a:gd name="connsiteY4" fmla="*/ 3056361 h 3497221"/>
                  <a:gd name="connsiteX5" fmla="*/ 1756676 w 1874745"/>
                  <a:gd name="connsiteY5" fmla="*/ 372232 h 3497221"/>
                  <a:gd name="connsiteX6" fmla="*/ 954305 w 1874745"/>
                  <a:gd name="connsiteY6" fmla="*/ 776 h 3497221"/>
                  <a:gd name="connsiteX0" fmla="*/ 954305 w 1874745"/>
                  <a:gd name="connsiteY0" fmla="*/ 776 h 3504606"/>
                  <a:gd name="connsiteX1" fmla="*/ 19330 w 1874745"/>
                  <a:gd name="connsiteY1" fmla="*/ 433724 h 3504606"/>
                  <a:gd name="connsiteX2" fmla="*/ 59260 w 1874745"/>
                  <a:gd name="connsiteY2" fmla="*/ 2986369 h 3504606"/>
                  <a:gd name="connsiteX3" fmla="*/ 1112305 w 1874745"/>
                  <a:gd name="connsiteY3" fmla="*/ 3496766 h 3504606"/>
                  <a:gd name="connsiteX4" fmla="*/ 1874745 w 1874745"/>
                  <a:gd name="connsiteY4" fmla="*/ 3056361 h 3504606"/>
                  <a:gd name="connsiteX5" fmla="*/ 1756676 w 1874745"/>
                  <a:gd name="connsiteY5" fmla="*/ 372232 h 3504606"/>
                  <a:gd name="connsiteX6" fmla="*/ 954305 w 1874745"/>
                  <a:gd name="connsiteY6" fmla="*/ 776 h 3504606"/>
                  <a:gd name="connsiteX0" fmla="*/ 954305 w 1874745"/>
                  <a:gd name="connsiteY0" fmla="*/ 776 h 3502013"/>
                  <a:gd name="connsiteX1" fmla="*/ 19330 w 1874745"/>
                  <a:gd name="connsiteY1" fmla="*/ 433724 h 3502013"/>
                  <a:gd name="connsiteX2" fmla="*/ 59260 w 1874745"/>
                  <a:gd name="connsiteY2" fmla="*/ 2986369 h 3502013"/>
                  <a:gd name="connsiteX3" fmla="*/ 1112305 w 1874745"/>
                  <a:gd name="connsiteY3" fmla="*/ 3496766 h 3502013"/>
                  <a:gd name="connsiteX4" fmla="*/ 1874745 w 1874745"/>
                  <a:gd name="connsiteY4" fmla="*/ 3056361 h 3502013"/>
                  <a:gd name="connsiteX5" fmla="*/ 1756676 w 1874745"/>
                  <a:gd name="connsiteY5" fmla="*/ 372232 h 3502013"/>
                  <a:gd name="connsiteX6" fmla="*/ 954305 w 1874745"/>
                  <a:gd name="connsiteY6" fmla="*/ 776 h 3502013"/>
                  <a:gd name="connsiteX0" fmla="*/ 954305 w 1874745"/>
                  <a:gd name="connsiteY0" fmla="*/ 776 h 3494285"/>
                  <a:gd name="connsiteX1" fmla="*/ 19330 w 1874745"/>
                  <a:gd name="connsiteY1" fmla="*/ 433724 h 3494285"/>
                  <a:gd name="connsiteX2" fmla="*/ 59260 w 1874745"/>
                  <a:gd name="connsiteY2" fmla="*/ 2986369 h 3494285"/>
                  <a:gd name="connsiteX3" fmla="*/ 1184790 w 1874745"/>
                  <a:gd name="connsiteY3" fmla="*/ 3488452 h 3494285"/>
                  <a:gd name="connsiteX4" fmla="*/ 1874745 w 1874745"/>
                  <a:gd name="connsiteY4" fmla="*/ 3056361 h 3494285"/>
                  <a:gd name="connsiteX5" fmla="*/ 1756676 w 1874745"/>
                  <a:gd name="connsiteY5" fmla="*/ 372232 h 3494285"/>
                  <a:gd name="connsiteX6" fmla="*/ 954305 w 1874745"/>
                  <a:gd name="connsiteY6" fmla="*/ 776 h 3494285"/>
                  <a:gd name="connsiteX0" fmla="*/ 954305 w 1874745"/>
                  <a:gd name="connsiteY0" fmla="*/ 776 h 3494285"/>
                  <a:gd name="connsiteX1" fmla="*/ 19330 w 1874745"/>
                  <a:gd name="connsiteY1" fmla="*/ 433724 h 3494285"/>
                  <a:gd name="connsiteX2" fmla="*/ 59260 w 1874745"/>
                  <a:gd name="connsiteY2" fmla="*/ 2986369 h 3494285"/>
                  <a:gd name="connsiteX3" fmla="*/ 1184790 w 1874745"/>
                  <a:gd name="connsiteY3" fmla="*/ 3488452 h 3494285"/>
                  <a:gd name="connsiteX4" fmla="*/ 1874745 w 1874745"/>
                  <a:gd name="connsiteY4" fmla="*/ 3056361 h 3494285"/>
                  <a:gd name="connsiteX5" fmla="*/ 1756676 w 1874745"/>
                  <a:gd name="connsiteY5" fmla="*/ 372232 h 3494285"/>
                  <a:gd name="connsiteX6" fmla="*/ 954305 w 1874745"/>
                  <a:gd name="connsiteY6" fmla="*/ 776 h 3494285"/>
                  <a:gd name="connsiteX0" fmla="*/ 954305 w 1874745"/>
                  <a:gd name="connsiteY0" fmla="*/ 416 h 3493925"/>
                  <a:gd name="connsiteX1" fmla="*/ 19330 w 1874745"/>
                  <a:gd name="connsiteY1" fmla="*/ 433364 h 3493925"/>
                  <a:gd name="connsiteX2" fmla="*/ 59260 w 1874745"/>
                  <a:gd name="connsiteY2" fmla="*/ 2986009 h 3493925"/>
                  <a:gd name="connsiteX3" fmla="*/ 1184790 w 1874745"/>
                  <a:gd name="connsiteY3" fmla="*/ 3488092 h 3493925"/>
                  <a:gd name="connsiteX4" fmla="*/ 1874745 w 1874745"/>
                  <a:gd name="connsiteY4" fmla="*/ 3056001 h 3493925"/>
                  <a:gd name="connsiteX5" fmla="*/ 1756676 w 1874745"/>
                  <a:gd name="connsiteY5" fmla="*/ 371872 h 3493925"/>
                  <a:gd name="connsiteX6" fmla="*/ 954305 w 1874745"/>
                  <a:gd name="connsiteY6" fmla="*/ 416 h 349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4745" h="3493925">
                    <a:moveTo>
                      <a:pt x="954305" y="416"/>
                    </a:moveTo>
                    <a:cubicBezTo>
                      <a:pt x="664747" y="10665"/>
                      <a:pt x="105055" y="198414"/>
                      <a:pt x="19330" y="433364"/>
                    </a:cubicBezTo>
                    <a:cubicBezTo>
                      <a:pt x="-9245" y="1023914"/>
                      <a:pt x="-13765" y="2476421"/>
                      <a:pt x="59260" y="2986009"/>
                    </a:cubicBezTo>
                    <a:cubicBezTo>
                      <a:pt x="237060" y="3514647"/>
                      <a:pt x="882531" y="3506274"/>
                      <a:pt x="1184790" y="3488092"/>
                    </a:cubicBezTo>
                    <a:cubicBezTo>
                      <a:pt x="1543748" y="3466499"/>
                      <a:pt x="1825109" y="3177500"/>
                      <a:pt x="1874745" y="3056001"/>
                    </a:cubicBezTo>
                    <a:lnTo>
                      <a:pt x="1756676" y="371872"/>
                    </a:lnTo>
                    <a:cubicBezTo>
                      <a:pt x="1600752" y="171234"/>
                      <a:pt x="1243863" y="-9833"/>
                      <a:pt x="954305" y="416"/>
                    </a:cubicBezTo>
                    <a:close/>
                  </a:path>
                </a:pathLst>
              </a:custGeom>
              <a:noFill/>
              <a:ln w="76200">
                <a:solidFill>
                  <a:srgbClr val="C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84C8CC24-CFF5-D57A-8B83-4364A9848C1F}"/>
                  </a:ext>
                </a:extLst>
              </p:cNvPr>
              <p:cNvSpPr/>
              <p:nvPr/>
            </p:nvSpPr>
            <p:spPr>
              <a:xfrm rot="21310708">
                <a:off x="6926472" y="3349926"/>
                <a:ext cx="274545" cy="915325"/>
              </a:xfrm>
              <a:custGeom>
                <a:avLst/>
                <a:gdLst>
                  <a:gd name="connsiteX0" fmla="*/ 271463 w 300038"/>
                  <a:gd name="connsiteY0" fmla="*/ 1052512 h 1052512"/>
                  <a:gd name="connsiteX1" fmla="*/ 300038 w 300038"/>
                  <a:gd name="connsiteY1" fmla="*/ 57150 h 1052512"/>
                  <a:gd name="connsiteX2" fmla="*/ 109538 w 300038"/>
                  <a:gd name="connsiteY2" fmla="*/ 0 h 1052512"/>
                  <a:gd name="connsiteX3" fmla="*/ 0 w 300038"/>
                  <a:gd name="connsiteY3" fmla="*/ 714375 h 1052512"/>
                  <a:gd name="connsiteX4" fmla="*/ 200025 w 300038"/>
                  <a:gd name="connsiteY4" fmla="*/ 828675 h 1052512"/>
                  <a:gd name="connsiteX5" fmla="*/ 219075 w 300038"/>
                  <a:gd name="connsiteY5" fmla="*/ 1047750 h 1052512"/>
                  <a:gd name="connsiteX6" fmla="*/ 271463 w 300038"/>
                  <a:gd name="connsiteY6" fmla="*/ 1052512 h 1052512"/>
                  <a:gd name="connsiteX0" fmla="*/ 271463 w 308890"/>
                  <a:gd name="connsiteY0" fmla="*/ 1131573 h 1131573"/>
                  <a:gd name="connsiteX1" fmla="*/ 300038 w 308890"/>
                  <a:gd name="connsiteY1" fmla="*/ 136211 h 1131573"/>
                  <a:gd name="connsiteX2" fmla="*/ 109538 w 308890"/>
                  <a:gd name="connsiteY2" fmla="*/ 79061 h 1131573"/>
                  <a:gd name="connsiteX3" fmla="*/ 0 w 308890"/>
                  <a:gd name="connsiteY3" fmla="*/ 793436 h 1131573"/>
                  <a:gd name="connsiteX4" fmla="*/ 200025 w 308890"/>
                  <a:gd name="connsiteY4" fmla="*/ 907736 h 1131573"/>
                  <a:gd name="connsiteX5" fmla="*/ 219075 w 308890"/>
                  <a:gd name="connsiteY5" fmla="*/ 1126811 h 1131573"/>
                  <a:gd name="connsiteX6" fmla="*/ 271463 w 308890"/>
                  <a:gd name="connsiteY6" fmla="*/ 1131573 h 1131573"/>
                  <a:gd name="connsiteX0" fmla="*/ 271463 w 311723"/>
                  <a:gd name="connsiteY0" fmla="*/ 1103667 h 1103667"/>
                  <a:gd name="connsiteX1" fmla="*/ 300038 w 311723"/>
                  <a:gd name="connsiteY1" fmla="*/ 108305 h 1103667"/>
                  <a:gd name="connsiteX2" fmla="*/ 109538 w 311723"/>
                  <a:gd name="connsiteY2" fmla="*/ 51155 h 1103667"/>
                  <a:gd name="connsiteX3" fmla="*/ 0 w 311723"/>
                  <a:gd name="connsiteY3" fmla="*/ 765530 h 1103667"/>
                  <a:gd name="connsiteX4" fmla="*/ 200025 w 311723"/>
                  <a:gd name="connsiteY4" fmla="*/ 879830 h 1103667"/>
                  <a:gd name="connsiteX5" fmla="*/ 219075 w 311723"/>
                  <a:gd name="connsiteY5" fmla="*/ 1098905 h 1103667"/>
                  <a:gd name="connsiteX6" fmla="*/ 271463 w 311723"/>
                  <a:gd name="connsiteY6" fmla="*/ 1103667 h 1103667"/>
                  <a:gd name="connsiteX0" fmla="*/ 257176 w 297436"/>
                  <a:gd name="connsiteY0" fmla="*/ 1103667 h 1103667"/>
                  <a:gd name="connsiteX1" fmla="*/ 285751 w 297436"/>
                  <a:gd name="connsiteY1" fmla="*/ 108305 h 1103667"/>
                  <a:gd name="connsiteX2" fmla="*/ 95251 w 297436"/>
                  <a:gd name="connsiteY2" fmla="*/ 51155 h 1103667"/>
                  <a:gd name="connsiteX3" fmla="*/ 0 w 297436"/>
                  <a:gd name="connsiteY3" fmla="*/ 710761 h 1103667"/>
                  <a:gd name="connsiteX4" fmla="*/ 185738 w 297436"/>
                  <a:gd name="connsiteY4" fmla="*/ 879830 h 1103667"/>
                  <a:gd name="connsiteX5" fmla="*/ 204788 w 297436"/>
                  <a:gd name="connsiteY5" fmla="*/ 1098905 h 1103667"/>
                  <a:gd name="connsiteX6" fmla="*/ 257176 w 297436"/>
                  <a:gd name="connsiteY6" fmla="*/ 1103667 h 1103667"/>
                  <a:gd name="connsiteX0" fmla="*/ 257176 w 297436"/>
                  <a:gd name="connsiteY0" fmla="*/ 1103667 h 1103667"/>
                  <a:gd name="connsiteX1" fmla="*/ 285751 w 297436"/>
                  <a:gd name="connsiteY1" fmla="*/ 108305 h 1103667"/>
                  <a:gd name="connsiteX2" fmla="*/ 95251 w 297436"/>
                  <a:gd name="connsiteY2" fmla="*/ 51155 h 1103667"/>
                  <a:gd name="connsiteX3" fmla="*/ 0 w 297436"/>
                  <a:gd name="connsiteY3" fmla="*/ 710761 h 1103667"/>
                  <a:gd name="connsiteX4" fmla="*/ 216694 w 297436"/>
                  <a:gd name="connsiteY4" fmla="*/ 875067 h 1103667"/>
                  <a:gd name="connsiteX5" fmla="*/ 204788 w 297436"/>
                  <a:gd name="connsiteY5" fmla="*/ 1098905 h 1103667"/>
                  <a:gd name="connsiteX6" fmla="*/ 257176 w 297436"/>
                  <a:gd name="connsiteY6" fmla="*/ 1103667 h 1103667"/>
                  <a:gd name="connsiteX0" fmla="*/ 257176 w 297436"/>
                  <a:gd name="connsiteY0" fmla="*/ 1103667 h 1103667"/>
                  <a:gd name="connsiteX1" fmla="*/ 285751 w 297436"/>
                  <a:gd name="connsiteY1" fmla="*/ 108305 h 1103667"/>
                  <a:gd name="connsiteX2" fmla="*/ 95251 w 297436"/>
                  <a:gd name="connsiteY2" fmla="*/ 51155 h 1103667"/>
                  <a:gd name="connsiteX3" fmla="*/ 0 w 297436"/>
                  <a:gd name="connsiteY3" fmla="*/ 710761 h 1103667"/>
                  <a:gd name="connsiteX4" fmla="*/ 216694 w 297436"/>
                  <a:gd name="connsiteY4" fmla="*/ 875067 h 1103667"/>
                  <a:gd name="connsiteX5" fmla="*/ 214313 w 297436"/>
                  <a:gd name="connsiteY5" fmla="*/ 1065567 h 1103667"/>
                  <a:gd name="connsiteX6" fmla="*/ 257176 w 297436"/>
                  <a:gd name="connsiteY6" fmla="*/ 1103667 h 1103667"/>
                  <a:gd name="connsiteX0" fmla="*/ 266701 w 296835"/>
                  <a:gd name="connsiteY0" fmla="*/ 1124025 h 1124025"/>
                  <a:gd name="connsiteX1" fmla="*/ 285751 w 296835"/>
                  <a:gd name="connsiteY1" fmla="*/ 135807 h 1124025"/>
                  <a:gd name="connsiteX2" fmla="*/ 95251 w 296835"/>
                  <a:gd name="connsiteY2" fmla="*/ 78657 h 1124025"/>
                  <a:gd name="connsiteX3" fmla="*/ 0 w 296835"/>
                  <a:gd name="connsiteY3" fmla="*/ 738263 h 1124025"/>
                  <a:gd name="connsiteX4" fmla="*/ 216694 w 296835"/>
                  <a:gd name="connsiteY4" fmla="*/ 902569 h 1124025"/>
                  <a:gd name="connsiteX5" fmla="*/ 214313 w 296835"/>
                  <a:gd name="connsiteY5" fmla="*/ 1093069 h 1124025"/>
                  <a:gd name="connsiteX6" fmla="*/ 266701 w 296835"/>
                  <a:gd name="connsiteY6" fmla="*/ 1124025 h 1124025"/>
                  <a:gd name="connsiteX0" fmla="*/ 266701 w 295392"/>
                  <a:gd name="connsiteY0" fmla="*/ 1124025 h 1124025"/>
                  <a:gd name="connsiteX1" fmla="*/ 285751 w 295392"/>
                  <a:gd name="connsiteY1" fmla="*/ 135807 h 1124025"/>
                  <a:gd name="connsiteX2" fmla="*/ 95251 w 295392"/>
                  <a:gd name="connsiteY2" fmla="*/ 78657 h 1124025"/>
                  <a:gd name="connsiteX3" fmla="*/ 0 w 295392"/>
                  <a:gd name="connsiteY3" fmla="*/ 738263 h 1124025"/>
                  <a:gd name="connsiteX4" fmla="*/ 216694 w 295392"/>
                  <a:gd name="connsiteY4" fmla="*/ 902569 h 1124025"/>
                  <a:gd name="connsiteX5" fmla="*/ 214313 w 295392"/>
                  <a:gd name="connsiteY5" fmla="*/ 1093069 h 1124025"/>
                  <a:gd name="connsiteX6" fmla="*/ 266701 w 295392"/>
                  <a:gd name="connsiteY6" fmla="*/ 1124025 h 1124025"/>
                  <a:gd name="connsiteX0" fmla="*/ 266701 w 287302"/>
                  <a:gd name="connsiteY0" fmla="*/ 1091776 h 1091776"/>
                  <a:gd name="connsiteX1" fmla="*/ 285751 w 287302"/>
                  <a:gd name="connsiteY1" fmla="*/ 103558 h 1091776"/>
                  <a:gd name="connsiteX2" fmla="*/ 95251 w 287302"/>
                  <a:gd name="connsiteY2" fmla="*/ 46408 h 1091776"/>
                  <a:gd name="connsiteX3" fmla="*/ 0 w 287302"/>
                  <a:gd name="connsiteY3" fmla="*/ 706014 h 1091776"/>
                  <a:gd name="connsiteX4" fmla="*/ 216694 w 287302"/>
                  <a:gd name="connsiteY4" fmla="*/ 870320 h 1091776"/>
                  <a:gd name="connsiteX5" fmla="*/ 214313 w 287302"/>
                  <a:gd name="connsiteY5" fmla="*/ 1060820 h 1091776"/>
                  <a:gd name="connsiteX6" fmla="*/ 266701 w 287302"/>
                  <a:gd name="connsiteY6" fmla="*/ 1091776 h 1091776"/>
                  <a:gd name="connsiteX0" fmla="*/ 266701 w 287302"/>
                  <a:gd name="connsiteY0" fmla="*/ 1071818 h 1071818"/>
                  <a:gd name="connsiteX1" fmla="*/ 285751 w 287302"/>
                  <a:gd name="connsiteY1" fmla="*/ 83600 h 1071818"/>
                  <a:gd name="connsiteX2" fmla="*/ 95251 w 287302"/>
                  <a:gd name="connsiteY2" fmla="*/ 26450 h 1071818"/>
                  <a:gd name="connsiteX3" fmla="*/ 0 w 287302"/>
                  <a:gd name="connsiteY3" fmla="*/ 686056 h 1071818"/>
                  <a:gd name="connsiteX4" fmla="*/ 216694 w 287302"/>
                  <a:gd name="connsiteY4" fmla="*/ 850362 h 1071818"/>
                  <a:gd name="connsiteX5" fmla="*/ 214313 w 287302"/>
                  <a:gd name="connsiteY5" fmla="*/ 1040862 h 1071818"/>
                  <a:gd name="connsiteX6" fmla="*/ 266701 w 287302"/>
                  <a:gd name="connsiteY6" fmla="*/ 1071818 h 1071818"/>
                  <a:gd name="connsiteX0" fmla="*/ 266701 w 274545"/>
                  <a:gd name="connsiteY0" fmla="*/ 1068348 h 1068348"/>
                  <a:gd name="connsiteX1" fmla="*/ 271463 w 274545"/>
                  <a:gd name="connsiteY1" fmla="*/ 99180 h 1068348"/>
                  <a:gd name="connsiteX2" fmla="*/ 95251 w 274545"/>
                  <a:gd name="connsiteY2" fmla="*/ 22980 h 1068348"/>
                  <a:gd name="connsiteX3" fmla="*/ 0 w 274545"/>
                  <a:gd name="connsiteY3" fmla="*/ 682586 h 1068348"/>
                  <a:gd name="connsiteX4" fmla="*/ 216694 w 274545"/>
                  <a:gd name="connsiteY4" fmla="*/ 846892 h 1068348"/>
                  <a:gd name="connsiteX5" fmla="*/ 214313 w 274545"/>
                  <a:gd name="connsiteY5" fmla="*/ 1037392 h 1068348"/>
                  <a:gd name="connsiteX6" fmla="*/ 266701 w 274545"/>
                  <a:gd name="connsiteY6" fmla="*/ 1068348 h 106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545" h="1068348">
                    <a:moveTo>
                      <a:pt x="266701" y="1068348"/>
                    </a:moveTo>
                    <a:cubicBezTo>
                      <a:pt x="270670" y="869910"/>
                      <a:pt x="279080" y="275571"/>
                      <a:pt x="271463" y="99180"/>
                    </a:cubicBezTo>
                    <a:cubicBezTo>
                      <a:pt x="269081" y="44015"/>
                      <a:pt x="102394" y="-41314"/>
                      <a:pt x="95251" y="22980"/>
                    </a:cubicBezTo>
                    <a:lnTo>
                      <a:pt x="0" y="682586"/>
                    </a:lnTo>
                    <a:lnTo>
                      <a:pt x="216694" y="846892"/>
                    </a:lnTo>
                    <a:cubicBezTo>
                      <a:pt x="215900" y="910392"/>
                      <a:pt x="215107" y="973892"/>
                      <a:pt x="214313" y="1037392"/>
                    </a:cubicBezTo>
                    <a:lnTo>
                      <a:pt x="266701" y="1068348"/>
                    </a:lnTo>
                    <a:close/>
                  </a:path>
                </a:pathLst>
              </a:custGeom>
              <a:solidFill>
                <a:srgbClr val="C1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8">
                <a:extLst>
                  <a:ext uri="{FF2B5EF4-FFF2-40B4-BE49-F238E27FC236}">
                    <a16:creationId xmlns:a16="http://schemas.microsoft.com/office/drawing/2014/main" id="{2C2C3171-74AF-5377-C4F0-D4CEFAEA779F}"/>
                  </a:ext>
                </a:extLst>
              </p:cNvPr>
              <p:cNvSpPr/>
              <p:nvPr/>
            </p:nvSpPr>
            <p:spPr>
              <a:xfrm rot="21366935">
                <a:off x="6938500" y="4278334"/>
                <a:ext cx="1214962" cy="477977"/>
              </a:xfrm>
              <a:custGeom>
                <a:avLst/>
                <a:gdLst>
                  <a:gd name="connsiteX0" fmla="*/ 809625 w 1019175"/>
                  <a:gd name="connsiteY0" fmla="*/ 576263 h 576263"/>
                  <a:gd name="connsiteX1" fmla="*/ 76200 w 1019175"/>
                  <a:gd name="connsiteY1" fmla="*/ 561975 h 576263"/>
                  <a:gd name="connsiteX2" fmla="*/ 4762 w 1019175"/>
                  <a:gd name="connsiteY2" fmla="*/ 433388 h 576263"/>
                  <a:gd name="connsiteX3" fmla="*/ 76200 w 1019175"/>
                  <a:gd name="connsiteY3" fmla="*/ 304800 h 576263"/>
                  <a:gd name="connsiteX4" fmla="*/ 100012 w 1019175"/>
                  <a:gd name="connsiteY4" fmla="*/ 271463 h 576263"/>
                  <a:gd name="connsiteX5" fmla="*/ 95250 w 1019175"/>
                  <a:gd name="connsiteY5" fmla="*/ 147638 h 576263"/>
                  <a:gd name="connsiteX6" fmla="*/ 0 w 1019175"/>
                  <a:gd name="connsiteY6" fmla="*/ 61913 h 576263"/>
                  <a:gd name="connsiteX7" fmla="*/ 133350 w 1019175"/>
                  <a:gd name="connsiteY7" fmla="*/ 38100 h 576263"/>
                  <a:gd name="connsiteX8" fmla="*/ 209550 w 1019175"/>
                  <a:gd name="connsiteY8" fmla="*/ 104775 h 576263"/>
                  <a:gd name="connsiteX9" fmla="*/ 147637 w 1019175"/>
                  <a:gd name="connsiteY9" fmla="*/ 171450 h 576263"/>
                  <a:gd name="connsiteX10" fmla="*/ 142875 w 1019175"/>
                  <a:gd name="connsiteY10" fmla="*/ 328613 h 576263"/>
                  <a:gd name="connsiteX11" fmla="*/ 257175 w 1019175"/>
                  <a:gd name="connsiteY11" fmla="*/ 304800 h 576263"/>
                  <a:gd name="connsiteX12" fmla="*/ 242887 w 1019175"/>
                  <a:gd name="connsiteY12" fmla="*/ 180975 h 576263"/>
                  <a:gd name="connsiteX13" fmla="*/ 242887 w 1019175"/>
                  <a:gd name="connsiteY13" fmla="*/ 180975 h 576263"/>
                  <a:gd name="connsiteX14" fmla="*/ 257175 w 1019175"/>
                  <a:gd name="connsiteY14" fmla="*/ 100013 h 576263"/>
                  <a:gd name="connsiteX15" fmla="*/ 285750 w 1019175"/>
                  <a:gd name="connsiteY15" fmla="*/ 195263 h 576263"/>
                  <a:gd name="connsiteX16" fmla="*/ 285750 w 1019175"/>
                  <a:gd name="connsiteY16" fmla="*/ 195263 h 576263"/>
                  <a:gd name="connsiteX17" fmla="*/ 285750 w 1019175"/>
                  <a:gd name="connsiteY17" fmla="*/ 319088 h 576263"/>
                  <a:gd name="connsiteX18" fmla="*/ 395287 w 1019175"/>
                  <a:gd name="connsiteY18" fmla="*/ 314325 h 576263"/>
                  <a:gd name="connsiteX19" fmla="*/ 390525 w 1019175"/>
                  <a:gd name="connsiteY19" fmla="*/ 123825 h 576263"/>
                  <a:gd name="connsiteX20" fmla="*/ 300037 w 1019175"/>
                  <a:gd name="connsiteY20" fmla="*/ 57150 h 576263"/>
                  <a:gd name="connsiteX21" fmla="*/ 366712 w 1019175"/>
                  <a:gd name="connsiteY21" fmla="*/ 0 h 576263"/>
                  <a:gd name="connsiteX22" fmla="*/ 490537 w 1019175"/>
                  <a:gd name="connsiteY22" fmla="*/ 47625 h 576263"/>
                  <a:gd name="connsiteX23" fmla="*/ 447675 w 1019175"/>
                  <a:gd name="connsiteY23" fmla="*/ 114300 h 576263"/>
                  <a:gd name="connsiteX24" fmla="*/ 442912 w 1019175"/>
                  <a:gd name="connsiteY24" fmla="*/ 304800 h 576263"/>
                  <a:gd name="connsiteX25" fmla="*/ 595312 w 1019175"/>
                  <a:gd name="connsiteY25" fmla="*/ 319088 h 576263"/>
                  <a:gd name="connsiteX26" fmla="*/ 614362 w 1019175"/>
                  <a:gd name="connsiteY26" fmla="*/ 247650 h 576263"/>
                  <a:gd name="connsiteX27" fmla="*/ 571500 w 1019175"/>
                  <a:gd name="connsiteY27" fmla="*/ 171450 h 576263"/>
                  <a:gd name="connsiteX28" fmla="*/ 619125 w 1019175"/>
                  <a:gd name="connsiteY28" fmla="*/ 104775 h 576263"/>
                  <a:gd name="connsiteX29" fmla="*/ 676275 w 1019175"/>
                  <a:gd name="connsiteY29" fmla="*/ 204788 h 576263"/>
                  <a:gd name="connsiteX30" fmla="*/ 657225 w 1019175"/>
                  <a:gd name="connsiteY30" fmla="*/ 266700 h 576263"/>
                  <a:gd name="connsiteX31" fmla="*/ 676275 w 1019175"/>
                  <a:gd name="connsiteY31" fmla="*/ 328613 h 576263"/>
                  <a:gd name="connsiteX32" fmla="*/ 795337 w 1019175"/>
                  <a:gd name="connsiteY32" fmla="*/ 342900 h 576263"/>
                  <a:gd name="connsiteX33" fmla="*/ 795337 w 1019175"/>
                  <a:gd name="connsiteY33" fmla="*/ 238125 h 576263"/>
                  <a:gd name="connsiteX34" fmla="*/ 738187 w 1019175"/>
                  <a:gd name="connsiteY34" fmla="*/ 109538 h 576263"/>
                  <a:gd name="connsiteX35" fmla="*/ 814387 w 1019175"/>
                  <a:gd name="connsiteY35" fmla="*/ 38100 h 576263"/>
                  <a:gd name="connsiteX36" fmla="*/ 1009650 w 1019175"/>
                  <a:gd name="connsiteY36" fmla="*/ 138113 h 576263"/>
                  <a:gd name="connsiteX37" fmla="*/ 919162 w 1019175"/>
                  <a:gd name="connsiteY37" fmla="*/ 242888 h 576263"/>
                  <a:gd name="connsiteX38" fmla="*/ 871537 w 1019175"/>
                  <a:gd name="connsiteY38" fmla="*/ 333375 h 576263"/>
                  <a:gd name="connsiteX39" fmla="*/ 1019175 w 1019175"/>
                  <a:gd name="connsiteY39" fmla="*/ 476250 h 576263"/>
                  <a:gd name="connsiteX40" fmla="*/ 942975 w 1019175"/>
                  <a:gd name="connsiteY40" fmla="*/ 566738 h 576263"/>
                  <a:gd name="connsiteX41" fmla="*/ 809625 w 1019175"/>
                  <a:gd name="connsiteY41" fmla="*/ 576263 h 576263"/>
                  <a:gd name="connsiteX0" fmla="*/ 819502 w 1029052"/>
                  <a:gd name="connsiteY0" fmla="*/ 576263 h 576263"/>
                  <a:gd name="connsiteX1" fmla="*/ 86077 w 1029052"/>
                  <a:gd name="connsiteY1" fmla="*/ 561975 h 576263"/>
                  <a:gd name="connsiteX2" fmla="*/ 14639 w 1029052"/>
                  <a:gd name="connsiteY2" fmla="*/ 433388 h 576263"/>
                  <a:gd name="connsiteX3" fmla="*/ 86077 w 1029052"/>
                  <a:gd name="connsiteY3" fmla="*/ 304800 h 576263"/>
                  <a:gd name="connsiteX4" fmla="*/ 109889 w 1029052"/>
                  <a:gd name="connsiteY4" fmla="*/ 271463 h 576263"/>
                  <a:gd name="connsiteX5" fmla="*/ 105127 w 1029052"/>
                  <a:gd name="connsiteY5" fmla="*/ 147638 h 576263"/>
                  <a:gd name="connsiteX6" fmla="*/ 9877 w 1029052"/>
                  <a:gd name="connsiteY6" fmla="*/ 61913 h 576263"/>
                  <a:gd name="connsiteX7" fmla="*/ 143227 w 1029052"/>
                  <a:gd name="connsiteY7" fmla="*/ 38100 h 576263"/>
                  <a:gd name="connsiteX8" fmla="*/ 219427 w 1029052"/>
                  <a:gd name="connsiteY8" fmla="*/ 104775 h 576263"/>
                  <a:gd name="connsiteX9" fmla="*/ 157514 w 1029052"/>
                  <a:gd name="connsiteY9" fmla="*/ 171450 h 576263"/>
                  <a:gd name="connsiteX10" fmla="*/ 152752 w 1029052"/>
                  <a:gd name="connsiteY10" fmla="*/ 328613 h 576263"/>
                  <a:gd name="connsiteX11" fmla="*/ 267052 w 1029052"/>
                  <a:gd name="connsiteY11" fmla="*/ 304800 h 576263"/>
                  <a:gd name="connsiteX12" fmla="*/ 252764 w 1029052"/>
                  <a:gd name="connsiteY12" fmla="*/ 180975 h 576263"/>
                  <a:gd name="connsiteX13" fmla="*/ 252764 w 1029052"/>
                  <a:gd name="connsiteY13" fmla="*/ 180975 h 576263"/>
                  <a:gd name="connsiteX14" fmla="*/ 267052 w 1029052"/>
                  <a:gd name="connsiteY14" fmla="*/ 100013 h 576263"/>
                  <a:gd name="connsiteX15" fmla="*/ 295627 w 1029052"/>
                  <a:gd name="connsiteY15" fmla="*/ 195263 h 576263"/>
                  <a:gd name="connsiteX16" fmla="*/ 295627 w 1029052"/>
                  <a:gd name="connsiteY16" fmla="*/ 195263 h 576263"/>
                  <a:gd name="connsiteX17" fmla="*/ 295627 w 1029052"/>
                  <a:gd name="connsiteY17" fmla="*/ 319088 h 576263"/>
                  <a:gd name="connsiteX18" fmla="*/ 405164 w 1029052"/>
                  <a:gd name="connsiteY18" fmla="*/ 314325 h 576263"/>
                  <a:gd name="connsiteX19" fmla="*/ 400402 w 1029052"/>
                  <a:gd name="connsiteY19" fmla="*/ 123825 h 576263"/>
                  <a:gd name="connsiteX20" fmla="*/ 309914 w 1029052"/>
                  <a:gd name="connsiteY20" fmla="*/ 57150 h 576263"/>
                  <a:gd name="connsiteX21" fmla="*/ 376589 w 1029052"/>
                  <a:gd name="connsiteY21" fmla="*/ 0 h 576263"/>
                  <a:gd name="connsiteX22" fmla="*/ 500414 w 1029052"/>
                  <a:gd name="connsiteY22" fmla="*/ 47625 h 576263"/>
                  <a:gd name="connsiteX23" fmla="*/ 457552 w 1029052"/>
                  <a:gd name="connsiteY23" fmla="*/ 114300 h 576263"/>
                  <a:gd name="connsiteX24" fmla="*/ 452789 w 1029052"/>
                  <a:gd name="connsiteY24" fmla="*/ 304800 h 576263"/>
                  <a:gd name="connsiteX25" fmla="*/ 605189 w 1029052"/>
                  <a:gd name="connsiteY25" fmla="*/ 319088 h 576263"/>
                  <a:gd name="connsiteX26" fmla="*/ 624239 w 1029052"/>
                  <a:gd name="connsiteY26" fmla="*/ 247650 h 576263"/>
                  <a:gd name="connsiteX27" fmla="*/ 581377 w 1029052"/>
                  <a:gd name="connsiteY27" fmla="*/ 171450 h 576263"/>
                  <a:gd name="connsiteX28" fmla="*/ 629002 w 1029052"/>
                  <a:gd name="connsiteY28" fmla="*/ 104775 h 576263"/>
                  <a:gd name="connsiteX29" fmla="*/ 686152 w 1029052"/>
                  <a:gd name="connsiteY29" fmla="*/ 204788 h 576263"/>
                  <a:gd name="connsiteX30" fmla="*/ 667102 w 1029052"/>
                  <a:gd name="connsiteY30" fmla="*/ 266700 h 576263"/>
                  <a:gd name="connsiteX31" fmla="*/ 686152 w 1029052"/>
                  <a:gd name="connsiteY31" fmla="*/ 328613 h 576263"/>
                  <a:gd name="connsiteX32" fmla="*/ 805214 w 1029052"/>
                  <a:gd name="connsiteY32" fmla="*/ 342900 h 576263"/>
                  <a:gd name="connsiteX33" fmla="*/ 805214 w 1029052"/>
                  <a:gd name="connsiteY33" fmla="*/ 238125 h 576263"/>
                  <a:gd name="connsiteX34" fmla="*/ 748064 w 1029052"/>
                  <a:gd name="connsiteY34" fmla="*/ 109538 h 576263"/>
                  <a:gd name="connsiteX35" fmla="*/ 824264 w 1029052"/>
                  <a:gd name="connsiteY35" fmla="*/ 38100 h 576263"/>
                  <a:gd name="connsiteX36" fmla="*/ 1019527 w 1029052"/>
                  <a:gd name="connsiteY36" fmla="*/ 138113 h 576263"/>
                  <a:gd name="connsiteX37" fmla="*/ 929039 w 1029052"/>
                  <a:gd name="connsiteY37" fmla="*/ 242888 h 576263"/>
                  <a:gd name="connsiteX38" fmla="*/ 881414 w 1029052"/>
                  <a:gd name="connsiteY38" fmla="*/ 333375 h 576263"/>
                  <a:gd name="connsiteX39" fmla="*/ 1029052 w 1029052"/>
                  <a:gd name="connsiteY39" fmla="*/ 476250 h 576263"/>
                  <a:gd name="connsiteX40" fmla="*/ 952852 w 1029052"/>
                  <a:gd name="connsiteY40" fmla="*/ 566738 h 576263"/>
                  <a:gd name="connsiteX41" fmla="*/ 819502 w 1029052"/>
                  <a:gd name="connsiteY41" fmla="*/ 576263 h 576263"/>
                  <a:gd name="connsiteX0" fmla="*/ 844735 w 1054285"/>
                  <a:gd name="connsiteY0" fmla="*/ 576263 h 576263"/>
                  <a:gd name="connsiteX1" fmla="*/ 111310 w 1054285"/>
                  <a:gd name="connsiteY1" fmla="*/ 561975 h 576263"/>
                  <a:gd name="connsiteX2" fmla="*/ 1772 w 1054285"/>
                  <a:gd name="connsiteY2" fmla="*/ 426244 h 576263"/>
                  <a:gd name="connsiteX3" fmla="*/ 111310 w 1054285"/>
                  <a:gd name="connsiteY3" fmla="*/ 304800 h 576263"/>
                  <a:gd name="connsiteX4" fmla="*/ 135122 w 1054285"/>
                  <a:gd name="connsiteY4" fmla="*/ 271463 h 576263"/>
                  <a:gd name="connsiteX5" fmla="*/ 130360 w 1054285"/>
                  <a:gd name="connsiteY5" fmla="*/ 147638 h 576263"/>
                  <a:gd name="connsiteX6" fmla="*/ 35110 w 1054285"/>
                  <a:gd name="connsiteY6" fmla="*/ 61913 h 576263"/>
                  <a:gd name="connsiteX7" fmla="*/ 168460 w 1054285"/>
                  <a:gd name="connsiteY7" fmla="*/ 38100 h 576263"/>
                  <a:gd name="connsiteX8" fmla="*/ 244660 w 1054285"/>
                  <a:gd name="connsiteY8" fmla="*/ 104775 h 576263"/>
                  <a:gd name="connsiteX9" fmla="*/ 182747 w 1054285"/>
                  <a:gd name="connsiteY9" fmla="*/ 171450 h 576263"/>
                  <a:gd name="connsiteX10" fmla="*/ 177985 w 1054285"/>
                  <a:gd name="connsiteY10" fmla="*/ 328613 h 576263"/>
                  <a:gd name="connsiteX11" fmla="*/ 292285 w 1054285"/>
                  <a:gd name="connsiteY11" fmla="*/ 304800 h 576263"/>
                  <a:gd name="connsiteX12" fmla="*/ 277997 w 1054285"/>
                  <a:gd name="connsiteY12" fmla="*/ 180975 h 576263"/>
                  <a:gd name="connsiteX13" fmla="*/ 277997 w 1054285"/>
                  <a:gd name="connsiteY13" fmla="*/ 180975 h 576263"/>
                  <a:gd name="connsiteX14" fmla="*/ 292285 w 1054285"/>
                  <a:gd name="connsiteY14" fmla="*/ 100013 h 576263"/>
                  <a:gd name="connsiteX15" fmla="*/ 320860 w 1054285"/>
                  <a:gd name="connsiteY15" fmla="*/ 195263 h 576263"/>
                  <a:gd name="connsiteX16" fmla="*/ 320860 w 1054285"/>
                  <a:gd name="connsiteY16" fmla="*/ 195263 h 576263"/>
                  <a:gd name="connsiteX17" fmla="*/ 320860 w 1054285"/>
                  <a:gd name="connsiteY17" fmla="*/ 319088 h 576263"/>
                  <a:gd name="connsiteX18" fmla="*/ 430397 w 1054285"/>
                  <a:gd name="connsiteY18" fmla="*/ 314325 h 576263"/>
                  <a:gd name="connsiteX19" fmla="*/ 425635 w 1054285"/>
                  <a:gd name="connsiteY19" fmla="*/ 123825 h 576263"/>
                  <a:gd name="connsiteX20" fmla="*/ 335147 w 1054285"/>
                  <a:gd name="connsiteY20" fmla="*/ 57150 h 576263"/>
                  <a:gd name="connsiteX21" fmla="*/ 401822 w 1054285"/>
                  <a:gd name="connsiteY21" fmla="*/ 0 h 576263"/>
                  <a:gd name="connsiteX22" fmla="*/ 525647 w 1054285"/>
                  <a:gd name="connsiteY22" fmla="*/ 47625 h 576263"/>
                  <a:gd name="connsiteX23" fmla="*/ 482785 w 1054285"/>
                  <a:gd name="connsiteY23" fmla="*/ 114300 h 576263"/>
                  <a:gd name="connsiteX24" fmla="*/ 478022 w 1054285"/>
                  <a:gd name="connsiteY24" fmla="*/ 304800 h 576263"/>
                  <a:gd name="connsiteX25" fmla="*/ 630422 w 1054285"/>
                  <a:gd name="connsiteY25" fmla="*/ 319088 h 576263"/>
                  <a:gd name="connsiteX26" fmla="*/ 649472 w 1054285"/>
                  <a:gd name="connsiteY26" fmla="*/ 247650 h 576263"/>
                  <a:gd name="connsiteX27" fmla="*/ 606610 w 1054285"/>
                  <a:gd name="connsiteY27" fmla="*/ 171450 h 576263"/>
                  <a:gd name="connsiteX28" fmla="*/ 654235 w 1054285"/>
                  <a:gd name="connsiteY28" fmla="*/ 104775 h 576263"/>
                  <a:gd name="connsiteX29" fmla="*/ 711385 w 1054285"/>
                  <a:gd name="connsiteY29" fmla="*/ 204788 h 576263"/>
                  <a:gd name="connsiteX30" fmla="*/ 692335 w 1054285"/>
                  <a:gd name="connsiteY30" fmla="*/ 266700 h 576263"/>
                  <a:gd name="connsiteX31" fmla="*/ 711385 w 1054285"/>
                  <a:gd name="connsiteY31" fmla="*/ 328613 h 576263"/>
                  <a:gd name="connsiteX32" fmla="*/ 830447 w 1054285"/>
                  <a:gd name="connsiteY32" fmla="*/ 342900 h 576263"/>
                  <a:gd name="connsiteX33" fmla="*/ 830447 w 1054285"/>
                  <a:gd name="connsiteY33" fmla="*/ 238125 h 576263"/>
                  <a:gd name="connsiteX34" fmla="*/ 773297 w 1054285"/>
                  <a:gd name="connsiteY34" fmla="*/ 109538 h 576263"/>
                  <a:gd name="connsiteX35" fmla="*/ 849497 w 1054285"/>
                  <a:gd name="connsiteY35" fmla="*/ 38100 h 576263"/>
                  <a:gd name="connsiteX36" fmla="*/ 1044760 w 1054285"/>
                  <a:gd name="connsiteY36" fmla="*/ 138113 h 576263"/>
                  <a:gd name="connsiteX37" fmla="*/ 954272 w 1054285"/>
                  <a:gd name="connsiteY37" fmla="*/ 242888 h 576263"/>
                  <a:gd name="connsiteX38" fmla="*/ 906647 w 1054285"/>
                  <a:gd name="connsiteY38" fmla="*/ 333375 h 576263"/>
                  <a:gd name="connsiteX39" fmla="*/ 1054285 w 1054285"/>
                  <a:gd name="connsiteY39" fmla="*/ 476250 h 576263"/>
                  <a:gd name="connsiteX40" fmla="*/ 978085 w 1054285"/>
                  <a:gd name="connsiteY40" fmla="*/ 566738 h 576263"/>
                  <a:gd name="connsiteX41" fmla="*/ 844735 w 1054285"/>
                  <a:gd name="connsiteY41" fmla="*/ 576263 h 576263"/>
                  <a:gd name="connsiteX0" fmla="*/ 844735 w 1054285"/>
                  <a:gd name="connsiteY0" fmla="*/ 576263 h 576263"/>
                  <a:gd name="connsiteX1" fmla="*/ 111310 w 1054285"/>
                  <a:gd name="connsiteY1" fmla="*/ 561975 h 576263"/>
                  <a:gd name="connsiteX2" fmla="*/ 1772 w 1054285"/>
                  <a:gd name="connsiteY2" fmla="*/ 426244 h 576263"/>
                  <a:gd name="connsiteX3" fmla="*/ 111310 w 1054285"/>
                  <a:gd name="connsiteY3" fmla="*/ 330994 h 576263"/>
                  <a:gd name="connsiteX4" fmla="*/ 135122 w 1054285"/>
                  <a:gd name="connsiteY4" fmla="*/ 271463 h 576263"/>
                  <a:gd name="connsiteX5" fmla="*/ 130360 w 1054285"/>
                  <a:gd name="connsiteY5" fmla="*/ 147638 h 576263"/>
                  <a:gd name="connsiteX6" fmla="*/ 35110 w 1054285"/>
                  <a:gd name="connsiteY6" fmla="*/ 61913 h 576263"/>
                  <a:gd name="connsiteX7" fmla="*/ 168460 w 1054285"/>
                  <a:gd name="connsiteY7" fmla="*/ 38100 h 576263"/>
                  <a:gd name="connsiteX8" fmla="*/ 244660 w 1054285"/>
                  <a:gd name="connsiteY8" fmla="*/ 104775 h 576263"/>
                  <a:gd name="connsiteX9" fmla="*/ 182747 w 1054285"/>
                  <a:gd name="connsiteY9" fmla="*/ 171450 h 576263"/>
                  <a:gd name="connsiteX10" fmla="*/ 177985 w 1054285"/>
                  <a:gd name="connsiteY10" fmla="*/ 328613 h 576263"/>
                  <a:gd name="connsiteX11" fmla="*/ 292285 w 1054285"/>
                  <a:gd name="connsiteY11" fmla="*/ 304800 h 576263"/>
                  <a:gd name="connsiteX12" fmla="*/ 277997 w 1054285"/>
                  <a:gd name="connsiteY12" fmla="*/ 180975 h 576263"/>
                  <a:gd name="connsiteX13" fmla="*/ 277997 w 1054285"/>
                  <a:gd name="connsiteY13" fmla="*/ 180975 h 576263"/>
                  <a:gd name="connsiteX14" fmla="*/ 292285 w 1054285"/>
                  <a:gd name="connsiteY14" fmla="*/ 100013 h 576263"/>
                  <a:gd name="connsiteX15" fmla="*/ 320860 w 1054285"/>
                  <a:gd name="connsiteY15" fmla="*/ 195263 h 576263"/>
                  <a:gd name="connsiteX16" fmla="*/ 320860 w 1054285"/>
                  <a:gd name="connsiteY16" fmla="*/ 195263 h 576263"/>
                  <a:gd name="connsiteX17" fmla="*/ 320860 w 1054285"/>
                  <a:gd name="connsiteY17" fmla="*/ 319088 h 576263"/>
                  <a:gd name="connsiteX18" fmla="*/ 430397 w 1054285"/>
                  <a:gd name="connsiteY18" fmla="*/ 314325 h 576263"/>
                  <a:gd name="connsiteX19" fmla="*/ 425635 w 1054285"/>
                  <a:gd name="connsiteY19" fmla="*/ 123825 h 576263"/>
                  <a:gd name="connsiteX20" fmla="*/ 335147 w 1054285"/>
                  <a:gd name="connsiteY20" fmla="*/ 57150 h 576263"/>
                  <a:gd name="connsiteX21" fmla="*/ 401822 w 1054285"/>
                  <a:gd name="connsiteY21" fmla="*/ 0 h 576263"/>
                  <a:gd name="connsiteX22" fmla="*/ 525647 w 1054285"/>
                  <a:gd name="connsiteY22" fmla="*/ 47625 h 576263"/>
                  <a:gd name="connsiteX23" fmla="*/ 482785 w 1054285"/>
                  <a:gd name="connsiteY23" fmla="*/ 114300 h 576263"/>
                  <a:gd name="connsiteX24" fmla="*/ 478022 w 1054285"/>
                  <a:gd name="connsiteY24" fmla="*/ 304800 h 576263"/>
                  <a:gd name="connsiteX25" fmla="*/ 630422 w 1054285"/>
                  <a:gd name="connsiteY25" fmla="*/ 319088 h 576263"/>
                  <a:gd name="connsiteX26" fmla="*/ 649472 w 1054285"/>
                  <a:gd name="connsiteY26" fmla="*/ 247650 h 576263"/>
                  <a:gd name="connsiteX27" fmla="*/ 606610 w 1054285"/>
                  <a:gd name="connsiteY27" fmla="*/ 171450 h 576263"/>
                  <a:gd name="connsiteX28" fmla="*/ 654235 w 1054285"/>
                  <a:gd name="connsiteY28" fmla="*/ 104775 h 576263"/>
                  <a:gd name="connsiteX29" fmla="*/ 711385 w 1054285"/>
                  <a:gd name="connsiteY29" fmla="*/ 204788 h 576263"/>
                  <a:gd name="connsiteX30" fmla="*/ 692335 w 1054285"/>
                  <a:gd name="connsiteY30" fmla="*/ 266700 h 576263"/>
                  <a:gd name="connsiteX31" fmla="*/ 711385 w 1054285"/>
                  <a:gd name="connsiteY31" fmla="*/ 328613 h 576263"/>
                  <a:gd name="connsiteX32" fmla="*/ 830447 w 1054285"/>
                  <a:gd name="connsiteY32" fmla="*/ 342900 h 576263"/>
                  <a:gd name="connsiteX33" fmla="*/ 830447 w 1054285"/>
                  <a:gd name="connsiteY33" fmla="*/ 238125 h 576263"/>
                  <a:gd name="connsiteX34" fmla="*/ 773297 w 1054285"/>
                  <a:gd name="connsiteY34" fmla="*/ 109538 h 576263"/>
                  <a:gd name="connsiteX35" fmla="*/ 849497 w 1054285"/>
                  <a:gd name="connsiteY35" fmla="*/ 38100 h 576263"/>
                  <a:gd name="connsiteX36" fmla="*/ 1044760 w 1054285"/>
                  <a:gd name="connsiteY36" fmla="*/ 138113 h 576263"/>
                  <a:gd name="connsiteX37" fmla="*/ 954272 w 1054285"/>
                  <a:gd name="connsiteY37" fmla="*/ 242888 h 576263"/>
                  <a:gd name="connsiteX38" fmla="*/ 906647 w 1054285"/>
                  <a:gd name="connsiteY38" fmla="*/ 333375 h 576263"/>
                  <a:gd name="connsiteX39" fmla="*/ 1054285 w 1054285"/>
                  <a:gd name="connsiteY39" fmla="*/ 476250 h 576263"/>
                  <a:gd name="connsiteX40" fmla="*/ 978085 w 1054285"/>
                  <a:gd name="connsiteY40" fmla="*/ 566738 h 576263"/>
                  <a:gd name="connsiteX41" fmla="*/ 844735 w 1054285"/>
                  <a:gd name="connsiteY41" fmla="*/ 576263 h 576263"/>
                  <a:gd name="connsiteX0" fmla="*/ 844735 w 1054285"/>
                  <a:gd name="connsiteY0" fmla="*/ 576263 h 576263"/>
                  <a:gd name="connsiteX1" fmla="*/ 111310 w 1054285"/>
                  <a:gd name="connsiteY1" fmla="*/ 561975 h 576263"/>
                  <a:gd name="connsiteX2" fmla="*/ 1772 w 1054285"/>
                  <a:gd name="connsiteY2" fmla="*/ 426244 h 576263"/>
                  <a:gd name="connsiteX3" fmla="*/ 111310 w 1054285"/>
                  <a:gd name="connsiteY3" fmla="*/ 330994 h 576263"/>
                  <a:gd name="connsiteX4" fmla="*/ 135122 w 1054285"/>
                  <a:gd name="connsiteY4" fmla="*/ 271463 h 576263"/>
                  <a:gd name="connsiteX5" fmla="*/ 130360 w 1054285"/>
                  <a:gd name="connsiteY5" fmla="*/ 147638 h 576263"/>
                  <a:gd name="connsiteX6" fmla="*/ 35110 w 1054285"/>
                  <a:gd name="connsiteY6" fmla="*/ 61913 h 576263"/>
                  <a:gd name="connsiteX7" fmla="*/ 168460 w 1054285"/>
                  <a:gd name="connsiteY7" fmla="*/ 38100 h 576263"/>
                  <a:gd name="connsiteX8" fmla="*/ 244660 w 1054285"/>
                  <a:gd name="connsiteY8" fmla="*/ 104775 h 576263"/>
                  <a:gd name="connsiteX9" fmla="*/ 182747 w 1054285"/>
                  <a:gd name="connsiteY9" fmla="*/ 171450 h 576263"/>
                  <a:gd name="connsiteX10" fmla="*/ 177985 w 1054285"/>
                  <a:gd name="connsiteY10" fmla="*/ 328613 h 576263"/>
                  <a:gd name="connsiteX11" fmla="*/ 292285 w 1054285"/>
                  <a:gd name="connsiteY11" fmla="*/ 304800 h 576263"/>
                  <a:gd name="connsiteX12" fmla="*/ 277997 w 1054285"/>
                  <a:gd name="connsiteY12" fmla="*/ 180975 h 576263"/>
                  <a:gd name="connsiteX13" fmla="*/ 277997 w 1054285"/>
                  <a:gd name="connsiteY13" fmla="*/ 180975 h 576263"/>
                  <a:gd name="connsiteX14" fmla="*/ 292285 w 1054285"/>
                  <a:gd name="connsiteY14" fmla="*/ 100013 h 576263"/>
                  <a:gd name="connsiteX15" fmla="*/ 320860 w 1054285"/>
                  <a:gd name="connsiteY15" fmla="*/ 195263 h 576263"/>
                  <a:gd name="connsiteX16" fmla="*/ 320860 w 1054285"/>
                  <a:gd name="connsiteY16" fmla="*/ 195263 h 576263"/>
                  <a:gd name="connsiteX17" fmla="*/ 320860 w 1054285"/>
                  <a:gd name="connsiteY17" fmla="*/ 319088 h 576263"/>
                  <a:gd name="connsiteX18" fmla="*/ 430397 w 1054285"/>
                  <a:gd name="connsiteY18" fmla="*/ 314325 h 576263"/>
                  <a:gd name="connsiteX19" fmla="*/ 425635 w 1054285"/>
                  <a:gd name="connsiteY19" fmla="*/ 123825 h 576263"/>
                  <a:gd name="connsiteX20" fmla="*/ 335147 w 1054285"/>
                  <a:gd name="connsiteY20" fmla="*/ 57150 h 576263"/>
                  <a:gd name="connsiteX21" fmla="*/ 401822 w 1054285"/>
                  <a:gd name="connsiteY21" fmla="*/ 0 h 576263"/>
                  <a:gd name="connsiteX22" fmla="*/ 525647 w 1054285"/>
                  <a:gd name="connsiteY22" fmla="*/ 47625 h 576263"/>
                  <a:gd name="connsiteX23" fmla="*/ 482785 w 1054285"/>
                  <a:gd name="connsiteY23" fmla="*/ 114300 h 576263"/>
                  <a:gd name="connsiteX24" fmla="*/ 478022 w 1054285"/>
                  <a:gd name="connsiteY24" fmla="*/ 304800 h 576263"/>
                  <a:gd name="connsiteX25" fmla="*/ 630422 w 1054285"/>
                  <a:gd name="connsiteY25" fmla="*/ 319088 h 576263"/>
                  <a:gd name="connsiteX26" fmla="*/ 649472 w 1054285"/>
                  <a:gd name="connsiteY26" fmla="*/ 247650 h 576263"/>
                  <a:gd name="connsiteX27" fmla="*/ 606610 w 1054285"/>
                  <a:gd name="connsiteY27" fmla="*/ 171450 h 576263"/>
                  <a:gd name="connsiteX28" fmla="*/ 654235 w 1054285"/>
                  <a:gd name="connsiteY28" fmla="*/ 104775 h 576263"/>
                  <a:gd name="connsiteX29" fmla="*/ 711385 w 1054285"/>
                  <a:gd name="connsiteY29" fmla="*/ 204788 h 576263"/>
                  <a:gd name="connsiteX30" fmla="*/ 692335 w 1054285"/>
                  <a:gd name="connsiteY30" fmla="*/ 266700 h 576263"/>
                  <a:gd name="connsiteX31" fmla="*/ 711385 w 1054285"/>
                  <a:gd name="connsiteY31" fmla="*/ 328613 h 576263"/>
                  <a:gd name="connsiteX32" fmla="*/ 830447 w 1054285"/>
                  <a:gd name="connsiteY32" fmla="*/ 342900 h 576263"/>
                  <a:gd name="connsiteX33" fmla="*/ 830447 w 1054285"/>
                  <a:gd name="connsiteY33" fmla="*/ 238125 h 576263"/>
                  <a:gd name="connsiteX34" fmla="*/ 773297 w 1054285"/>
                  <a:gd name="connsiteY34" fmla="*/ 109538 h 576263"/>
                  <a:gd name="connsiteX35" fmla="*/ 849497 w 1054285"/>
                  <a:gd name="connsiteY35" fmla="*/ 38100 h 576263"/>
                  <a:gd name="connsiteX36" fmla="*/ 1044760 w 1054285"/>
                  <a:gd name="connsiteY36" fmla="*/ 138113 h 576263"/>
                  <a:gd name="connsiteX37" fmla="*/ 954272 w 1054285"/>
                  <a:gd name="connsiteY37" fmla="*/ 242888 h 576263"/>
                  <a:gd name="connsiteX38" fmla="*/ 906647 w 1054285"/>
                  <a:gd name="connsiteY38" fmla="*/ 333375 h 576263"/>
                  <a:gd name="connsiteX39" fmla="*/ 1054285 w 1054285"/>
                  <a:gd name="connsiteY39" fmla="*/ 476250 h 576263"/>
                  <a:gd name="connsiteX40" fmla="*/ 978085 w 1054285"/>
                  <a:gd name="connsiteY40" fmla="*/ 566738 h 576263"/>
                  <a:gd name="connsiteX41" fmla="*/ 844735 w 1054285"/>
                  <a:gd name="connsiteY41" fmla="*/ 576263 h 576263"/>
                  <a:gd name="connsiteX0" fmla="*/ 846768 w 1056318"/>
                  <a:gd name="connsiteY0" fmla="*/ 576263 h 576263"/>
                  <a:gd name="connsiteX1" fmla="*/ 106200 w 1056318"/>
                  <a:gd name="connsiteY1" fmla="*/ 521494 h 576263"/>
                  <a:gd name="connsiteX2" fmla="*/ 3805 w 1056318"/>
                  <a:gd name="connsiteY2" fmla="*/ 426244 h 576263"/>
                  <a:gd name="connsiteX3" fmla="*/ 113343 w 1056318"/>
                  <a:gd name="connsiteY3" fmla="*/ 330994 h 576263"/>
                  <a:gd name="connsiteX4" fmla="*/ 137155 w 1056318"/>
                  <a:gd name="connsiteY4" fmla="*/ 271463 h 576263"/>
                  <a:gd name="connsiteX5" fmla="*/ 132393 w 1056318"/>
                  <a:gd name="connsiteY5" fmla="*/ 147638 h 576263"/>
                  <a:gd name="connsiteX6" fmla="*/ 37143 w 1056318"/>
                  <a:gd name="connsiteY6" fmla="*/ 61913 h 576263"/>
                  <a:gd name="connsiteX7" fmla="*/ 170493 w 1056318"/>
                  <a:gd name="connsiteY7" fmla="*/ 38100 h 576263"/>
                  <a:gd name="connsiteX8" fmla="*/ 246693 w 1056318"/>
                  <a:gd name="connsiteY8" fmla="*/ 104775 h 576263"/>
                  <a:gd name="connsiteX9" fmla="*/ 184780 w 1056318"/>
                  <a:gd name="connsiteY9" fmla="*/ 171450 h 576263"/>
                  <a:gd name="connsiteX10" fmla="*/ 180018 w 1056318"/>
                  <a:gd name="connsiteY10" fmla="*/ 328613 h 576263"/>
                  <a:gd name="connsiteX11" fmla="*/ 294318 w 1056318"/>
                  <a:gd name="connsiteY11" fmla="*/ 304800 h 576263"/>
                  <a:gd name="connsiteX12" fmla="*/ 280030 w 1056318"/>
                  <a:gd name="connsiteY12" fmla="*/ 180975 h 576263"/>
                  <a:gd name="connsiteX13" fmla="*/ 280030 w 1056318"/>
                  <a:gd name="connsiteY13" fmla="*/ 180975 h 576263"/>
                  <a:gd name="connsiteX14" fmla="*/ 294318 w 1056318"/>
                  <a:gd name="connsiteY14" fmla="*/ 100013 h 576263"/>
                  <a:gd name="connsiteX15" fmla="*/ 322893 w 1056318"/>
                  <a:gd name="connsiteY15" fmla="*/ 195263 h 576263"/>
                  <a:gd name="connsiteX16" fmla="*/ 322893 w 1056318"/>
                  <a:gd name="connsiteY16" fmla="*/ 195263 h 576263"/>
                  <a:gd name="connsiteX17" fmla="*/ 322893 w 1056318"/>
                  <a:gd name="connsiteY17" fmla="*/ 319088 h 576263"/>
                  <a:gd name="connsiteX18" fmla="*/ 432430 w 1056318"/>
                  <a:gd name="connsiteY18" fmla="*/ 314325 h 576263"/>
                  <a:gd name="connsiteX19" fmla="*/ 427668 w 1056318"/>
                  <a:gd name="connsiteY19" fmla="*/ 123825 h 576263"/>
                  <a:gd name="connsiteX20" fmla="*/ 337180 w 1056318"/>
                  <a:gd name="connsiteY20" fmla="*/ 57150 h 576263"/>
                  <a:gd name="connsiteX21" fmla="*/ 403855 w 1056318"/>
                  <a:gd name="connsiteY21" fmla="*/ 0 h 576263"/>
                  <a:gd name="connsiteX22" fmla="*/ 527680 w 1056318"/>
                  <a:gd name="connsiteY22" fmla="*/ 47625 h 576263"/>
                  <a:gd name="connsiteX23" fmla="*/ 484818 w 1056318"/>
                  <a:gd name="connsiteY23" fmla="*/ 114300 h 576263"/>
                  <a:gd name="connsiteX24" fmla="*/ 480055 w 1056318"/>
                  <a:gd name="connsiteY24" fmla="*/ 304800 h 576263"/>
                  <a:gd name="connsiteX25" fmla="*/ 632455 w 1056318"/>
                  <a:gd name="connsiteY25" fmla="*/ 319088 h 576263"/>
                  <a:gd name="connsiteX26" fmla="*/ 651505 w 1056318"/>
                  <a:gd name="connsiteY26" fmla="*/ 247650 h 576263"/>
                  <a:gd name="connsiteX27" fmla="*/ 608643 w 1056318"/>
                  <a:gd name="connsiteY27" fmla="*/ 171450 h 576263"/>
                  <a:gd name="connsiteX28" fmla="*/ 656268 w 1056318"/>
                  <a:gd name="connsiteY28" fmla="*/ 104775 h 576263"/>
                  <a:gd name="connsiteX29" fmla="*/ 713418 w 1056318"/>
                  <a:gd name="connsiteY29" fmla="*/ 204788 h 576263"/>
                  <a:gd name="connsiteX30" fmla="*/ 694368 w 1056318"/>
                  <a:gd name="connsiteY30" fmla="*/ 266700 h 576263"/>
                  <a:gd name="connsiteX31" fmla="*/ 713418 w 1056318"/>
                  <a:gd name="connsiteY31" fmla="*/ 328613 h 576263"/>
                  <a:gd name="connsiteX32" fmla="*/ 832480 w 1056318"/>
                  <a:gd name="connsiteY32" fmla="*/ 342900 h 576263"/>
                  <a:gd name="connsiteX33" fmla="*/ 832480 w 1056318"/>
                  <a:gd name="connsiteY33" fmla="*/ 238125 h 576263"/>
                  <a:gd name="connsiteX34" fmla="*/ 775330 w 1056318"/>
                  <a:gd name="connsiteY34" fmla="*/ 109538 h 576263"/>
                  <a:gd name="connsiteX35" fmla="*/ 851530 w 1056318"/>
                  <a:gd name="connsiteY35" fmla="*/ 38100 h 576263"/>
                  <a:gd name="connsiteX36" fmla="*/ 1046793 w 1056318"/>
                  <a:gd name="connsiteY36" fmla="*/ 138113 h 576263"/>
                  <a:gd name="connsiteX37" fmla="*/ 956305 w 1056318"/>
                  <a:gd name="connsiteY37" fmla="*/ 242888 h 576263"/>
                  <a:gd name="connsiteX38" fmla="*/ 908680 w 1056318"/>
                  <a:gd name="connsiteY38" fmla="*/ 333375 h 576263"/>
                  <a:gd name="connsiteX39" fmla="*/ 1056318 w 1056318"/>
                  <a:gd name="connsiteY39" fmla="*/ 476250 h 576263"/>
                  <a:gd name="connsiteX40" fmla="*/ 980118 w 1056318"/>
                  <a:gd name="connsiteY40" fmla="*/ 566738 h 576263"/>
                  <a:gd name="connsiteX41" fmla="*/ 846768 w 1056318"/>
                  <a:gd name="connsiteY41" fmla="*/ 576263 h 576263"/>
                  <a:gd name="connsiteX0" fmla="*/ 854367 w 1063917"/>
                  <a:gd name="connsiteY0" fmla="*/ 576263 h 576263"/>
                  <a:gd name="connsiteX1" fmla="*/ 113799 w 1063917"/>
                  <a:gd name="connsiteY1" fmla="*/ 521494 h 576263"/>
                  <a:gd name="connsiteX2" fmla="*/ 1879 w 1063917"/>
                  <a:gd name="connsiteY2" fmla="*/ 388144 h 576263"/>
                  <a:gd name="connsiteX3" fmla="*/ 120942 w 1063917"/>
                  <a:gd name="connsiteY3" fmla="*/ 330994 h 576263"/>
                  <a:gd name="connsiteX4" fmla="*/ 144754 w 1063917"/>
                  <a:gd name="connsiteY4" fmla="*/ 271463 h 576263"/>
                  <a:gd name="connsiteX5" fmla="*/ 139992 w 1063917"/>
                  <a:gd name="connsiteY5" fmla="*/ 147638 h 576263"/>
                  <a:gd name="connsiteX6" fmla="*/ 44742 w 1063917"/>
                  <a:gd name="connsiteY6" fmla="*/ 61913 h 576263"/>
                  <a:gd name="connsiteX7" fmla="*/ 178092 w 1063917"/>
                  <a:gd name="connsiteY7" fmla="*/ 38100 h 576263"/>
                  <a:gd name="connsiteX8" fmla="*/ 254292 w 1063917"/>
                  <a:gd name="connsiteY8" fmla="*/ 104775 h 576263"/>
                  <a:gd name="connsiteX9" fmla="*/ 192379 w 1063917"/>
                  <a:gd name="connsiteY9" fmla="*/ 171450 h 576263"/>
                  <a:gd name="connsiteX10" fmla="*/ 187617 w 1063917"/>
                  <a:gd name="connsiteY10" fmla="*/ 328613 h 576263"/>
                  <a:gd name="connsiteX11" fmla="*/ 301917 w 1063917"/>
                  <a:gd name="connsiteY11" fmla="*/ 304800 h 576263"/>
                  <a:gd name="connsiteX12" fmla="*/ 287629 w 1063917"/>
                  <a:gd name="connsiteY12" fmla="*/ 180975 h 576263"/>
                  <a:gd name="connsiteX13" fmla="*/ 287629 w 1063917"/>
                  <a:gd name="connsiteY13" fmla="*/ 180975 h 576263"/>
                  <a:gd name="connsiteX14" fmla="*/ 301917 w 1063917"/>
                  <a:gd name="connsiteY14" fmla="*/ 100013 h 576263"/>
                  <a:gd name="connsiteX15" fmla="*/ 330492 w 1063917"/>
                  <a:gd name="connsiteY15" fmla="*/ 195263 h 576263"/>
                  <a:gd name="connsiteX16" fmla="*/ 330492 w 1063917"/>
                  <a:gd name="connsiteY16" fmla="*/ 195263 h 576263"/>
                  <a:gd name="connsiteX17" fmla="*/ 330492 w 1063917"/>
                  <a:gd name="connsiteY17" fmla="*/ 319088 h 576263"/>
                  <a:gd name="connsiteX18" fmla="*/ 440029 w 1063917"/>
                  <a:gd name="connsiteY18" fmla="*/ 314325 h 576263"/>
                  <a:gd name="connsiteX19" fmla="*/ 435267 w 1063917"/>
                  <a:gd name="connsiteY19" fmla="*/ 123825 h 576263"/>
                  <a:gd name="connsiteX20" fmla="*/ 344779 w 1063917"/>
                  <a:gd name="connsiteY20" fmla="*/ 57150 h 576263"/>
                  <a:gd name="connsiteX21" fmla="*/ 411454 w 1063917"/>
                  <a:gd name="connsiteY21" fmla="*/ 0 h 576263"/>
                  <a:gd name="connsiteX22" fmla="*/ 535279 w 1063917"/>
                  <a:gd name="connsiteY22" fmla="*/ 47625 h 576263"/>
                  <a:gd name="connsiteX23" fmla="*/ 492417 w 1063917"/>
                  <a:gd name="connsiteY23" fmla="*/ 114300 h 576263"/>
                  <a:gd name="connsiteX24" fmla="*/ 487654 w 1063917"/>
                  <a:gd name="connsiteY24" fmla="*/ 304800 h 576263"/>
                  <a:gd name="connsiteX25" fmla="*/ 640054 w 1063917"/>
                  <a:gd name="connsiteY25" fmla="*/ 319088 h 576263"/>
                  <a:gd name="connsiteX26" fmla="*/ 659104 w 1063917"/>
                  <a:gd name="connsiteY26" fmla="*/ 247650 h 576263"/>
                  <a:gd name="connsiteX27" fmla="*/ 616242 w 1063917"/>
                  <a:gd name="connsiteY27" fmla="*/ 171450 h 576263"/>
                  <a:gd name="connsiteX28" fmla="*/ 663867 w 1063917"/>
                  <a:gd name="connsiteY28" fmla="*/ 104775 h 576263"/>
                  <a:gd name="connsiteX29" fmla="*/ 721017 w 1063917"/>
                  <a:gd name="connsiteY29" fmla="*/ 204788 h 576263"/>
                  <a:gd name="connsiteX30" fmla="*/ 701967 w 1063917"/>
                  <a:gd name="connsiteY30" fmla="*/ 266700 h 576263"/>
                  <a:gd name="connsiteX31" fmla="*/ 721017 w 1063917"/>
                  <a:gd name="connsiteY31" fmla="*/ 328613 h 576263"/>
                  <a:gd name="connsiteX32" fmla="*/ 840079 w 1063917"/>
                  <a:gd name="connsiteY32" fmla="*/ 342900 h 576263"/>
                  <a:gd name="connsiteX33" fmla="*/ 840079 w 1063917"/>
                  <a:gd name="connsiteY33" fmla="*/ 238125 h 576263"/>
                  <a:gd name="connsiteX34" fmla="*/ 782929 w 1063917"/>
                  <a:gd name="connsiteY34" fmla="*/ 109538 h 576263"/>
                  <a:gd name="connsiteX35" fmla="*/ 859129 w 1063917"/>
                  <a:gd name="connsiteY35" fmla="*/ 38100 h 576263"/>
                  <a:gd name="connsiteX36" fmla="*/ 1054392 w 1063917"/>
                  <a:gd name="connsiteY36" fmla="*/ 138113 h 576263"/>
                  <a:gd name="connsiteX37" fmla="*/ 963904 w 1063917"/>
                  <a:gd name="connsiteY37" fmla="*/ 242888 h 576263"/>
                  <a:gd name="connsiteX38" fmla="*/ 916279 w 1063917"/>
                  <a:gd name="connsiteY38" fmla="*/ 333375 h 576263"/>
                  <a:gd name="connsiteX39" fmla="*/ 1063917 w 1063917"/>
                  <a:gd name="connsiteY39" fmla="*/ 476250 h 576263"/>
                  <a:gd name="connsiteX40" fmla="*/ 987717 w 1063917"/>
                  <a:gd name="connsiteY40" fmla="*/ 566738 h 576263"/>
                  <a:gd name="connsiteX41" fmla="*/ 854367 w 1063917"/>
                  <a:gd name="connsiteY41" fmla="*/ 576263 h 576263"/>
                  <a:gd name="connsiteX0" fmla="*/ 854704 w 1064254"/>
                  <a:gd name="connsiteY0" fmla="*/ 576263 h 576263"/>
                  <a:gd name="connsiteX1" fmla="*/ 114136 w 1064254"/>
                  <a:gd name="connsiteY1" fmla="*/ 521494 h 576263"/>
                  <a:gd name="connsiteX2" fmla="*/ 2216 w 1064254"/>
                  <a:gd name="connsiteY2" fmla="*/ 388144 h 576263"/>
                  <a:gd name="connsiteX3" fmla="*/ 126042 w 1064254"/>
                  <a:gd name="connsiteY3" fmla="*/ 319087 h 576263"/>
                  <a:gd name="connsiteX4" fmla="*/ 145091 w 1064254"/>
                  <a:gd name="connsiteY4" fmla="*/ 271463 h 576263"/>
                  <a:gd name="connsiteX5" fmla="*/ 140329 w 1064254"/>
                  <a:gd name="connsiteY5" fmla="*/ 147638 h 576263"/>
                  <a:gd name="connsiteX6" fmla="*/ 45079 w 1064254"/>
                  <a:gd name="connsiteY6" fmla="*/ 61913 h 576263"/>
                  <a:gd name="connsiteX7" fmla="*/ 178429 w 1064254"/>
                  <a:gd name="connsiteY7" fmla="*/ 38100 h 576263"/>
                  <a:gd name="connsiteX8" fmla="*/ 254629 w 1064254"/>
                  <a:gd name="connsiteY8" fmla="*/ 104775 h 576263"/>
                  <a:gd name="connsiteX9" fmla="*/ 192716 w 1064254"/>
                  <a:gd name="connsiteY9" fmla="*/ 171450 h 576263"/>
                  <a:gd name="connsiteX10" fmla="*/ 187954 w 1064254"/>
                  <a:gd name="connsiteY10" fmla="*/ 328613 h 576263"/>
                  <a:gd name="connsiteX11" fmla="*/ 302254 w 1064254"/>
                  <a:gd name="connsiteY11" fmla="*/ 304800 h 576263"/>
                  <a:gd name="connsiteX12" fmla="*/ 287966 w 1064254"/>
                  <a:gd name="connsiteY12" fmla="*/ 180975 h 576263"/>
                  <a:gd name="connsiteX13" fmla="*/ 287966 w 1064254"/>
                  <a:gd name="connsiteY13" fmla="*/ 180975 h 576263"/>
                  <a:gd name="connsiteX14" fmla="*/ 302254 w 1064254"/>
                  <a:gd name="connsiteY14" fmla="*/ 100013 h 576263"/>
                  <a:gd name="connsiteX15" fmla="*/ 330829 w 1064254"/>
                  <a:gd name="connsiteY15" fmla="*/ 195263 h 576263"/>
                  <a:gd name="connsiteX16" fmla="*/ 330829 w 1064254"/>
                  <a:gd name="connsiteY16" fmla="*/ 195263 h 576263"/>
                  <a:gd name="connsiteX17" fmla="*/ 330829 w 1064254"/>
                  <a:gd name="connsiteY17" fmla="*/ 319088 h 576263"/>
                  <a:gd name="connsiteX18" fmla="*/ 440366 w 1064254"/>
                  <a:gd name="connsiteY18" fmla="*/ 314325 h 576263"/>
                  <a:gd name="connsiteX19" fmla="*/ 435604 w 1064254"/>
                  <a:gd name="connsiteY19" fmla="*/ 123825 h 576263"/>
                  <a:gd name="connsiteX20" fmla="*/ 345116 w 1064254"/>
                  <a:gd name="connsiteY20" fmla="*/ 57150 h 576263"/>
                  <a:gd name="connsiteX21" fmla="*/ 411791 w 1064254"/>
                  <a:gd name="connsiteY21" fmla="*/ 0 h 576263"/>
                  <a:gd name="connsiteX22" fmla="*/ 535616 w 1064254"/>
                  <a:gd name="connsiteY22" fmla="*/ 47625 h 576263"/>
                  <a:gd name="connsiteX23" fmla="*/ 492754 w 1064254"/>
                  <a:gd name="connsiteY23" fmla="*/ 114300 h 576263"/>
                  <a:gd name="connsiteX24" fmla="*/ 487991 w 1064254"/>
                  <a:gd name="connsiteY24" fmla="*/ 304800 h 576263"/>
                  <a:gd name="connsiteX25" fmla="*/ 640391 w 1064254"/>
                  <a:gd name="connsiteY25" fmla="*/ 319088 h 576263"/>
                  <a:gd name="connsiteX26" fmla="*/ 659441 w 1064254"/>
                  <a:gd name="connsiteY26" fmla="*/ 247650 h 576263"/>
                  <a:gd name="connsiteX27" fmla="*/ 616579 w 1064254"/>
                  <a:gd name="connsiteY27" fmla="*/ 171450 h 576263"/>
                  <a:gd name="connsiteX28" fmla="*/ 664204 w 1064254"/>
                  <a:gd name="connsiteY28" fmla="*/ 104775 h 576263"/>
                  <a:gd name="connsiteX29" fmla="*/ 721354 w 1064254"/>
                  <a:gd name="connsiteY29" fmla="*/ 204788 h 576263"/>
                  <a:gd name="connsiteX30" fmla="*/ 702304 w 1064254"/>
                  <a:gd name="connsiteY30" fmla="*/ 266700 h 576263"/>
                  <a:gd name="connsiteX31" fmla="*/ 721354 w 1064254"/>
                  <a:gd name="connsiteY31" fmla="*/ 328613 h 576263"/>
                  <a:gd name="connsiteX32" fmla="*/ 840416 w 1064254"/>
                  <a:gd name="connsiteY32" fmla="*/ 342900 h 576263"/>
                  <a:gd name="connsiteX33" fmla="*/ 840416 w 1064254"/>
                  <a:gd name="connsiteY33" fmla="*/ 238125 h 576263"/>
                  <a:gd name="connsiteX34" fmla="*/ 783266 w 1064254"/>
                  <a:gd name="connsiteY34" fmla="*/ 109538 h 576263"/>
                  <a:gd name="connsiteX35" fmla="*/ 859466 w 1064254"/>
                  <a:gd name="connsiteY35" fmla="*/ 38100 h 576263"/>
                  <a:gd name="connsiteX36" fmla="*/ 1054729 w 1064254"/>
                  <a:gd name="connsiteY36" fmla="*/ 138113 h 576263"/>
                  <a:gd name="connsiteX37" fmla="*/ 964241 w 1064254"/>
                  <a:gd name="connsiteY37" fmla="*/ 242888 h 576263"/>
                  <a:gd name="connsiteX38" fmla="*/ 916616 w 1064254"/>
                  <a:gd name="connsiteY38" fmla="*/ 333375 h 576263"/>
                  <a:gd name="connsiteX39" fmla="*/ 1064254 w 1064254"/>
                  <a:gd name="connsiteY39" fmla="*/ 476250 h 576263"/>
                  <a:gd name="connsiteX40" fmla="*/ 988054 w 1064254"/>
                  <a:gd name="connsiteY40" fmla="*/ 566738 h 576263"/>
                  <a:gd name="connsiteX41" fmla="*/ 854704 w 1064254"/>
                  <a:gd name="connsiteY41" fmla="*/ 576263 h 576263"/>
                  <a:gd name="connsiteX0" fmla="*/ 854704 w 1064254"/>
                  <a:gd name="connsiteY0" fmla="*/ 576263 h 576263"/>
                  <a:gd name="connsiteX1" fmla="*/ 114136 w 1064254"/>
                  <a:gd name="connsiteY1" fmla="*/ 521494 h 576263"/>
                  <a:gd name="connsiteX2" fmla="*/ 2216 w 1064254"/>
                  <a:gd name="connsiteY2" fmla="*/ 388144 h 576263"/>
                  <a:gd name="connsiteX3" fmla="*/ 126042 w 1064254"/>
                  <a:gd name="connsiteY3" fmla="*/ 319087 h 576263"/>
                  <a:gd name="connsiteX4" fmla="*/ 145091 w 1064254"/>
                  <a:gd name="connsiteY4" fmla="*/ 271463 h 576263"/>
                  <a:gd name="connsiteX5" fmla="*/ 140329 w 1064254"/>
                  <a:gd name="connsiteY5" fmla="*/ 147638 h 576263"/>
                  <a:gd name="connsiteX6" fmla="*/ 45079 w 1064254"/>
                  <a:gd name="connsiteY6" fmla="*/ 61913 h 576263"/>
                  <a:gd name="connsiteX7" fmla="*/ 178429 w 1064254"/>
                  <a:gd name="connsiteY7" fmla="*/ 38100 h 576263"/>
                  <a:gd name="connsiteX8" fmla="*/ 254629 w 1064254"/>
                  <a:gd name="connsiteY8" fmla="*/ 104775 h 576263"/>
                  <a:gd name="connsiteX9" fmla="*/ 192716 w 1064254"/>
                  <a:gd name="connsiteY9" fmla="*/ 171450 h 576263"/>
                  <a:gd name="connsiteX10" fmla="*/ 187954 w 1064254"/>
                  <a:gd name="connsiteY10" fmla="*/ 328613 h 576263"/>
                  <a:gd name="connsiteX11" fmla="*/ 302254 w 1064254"/>
                  <a:gd name="connsiteY11" fmla="*/ 304800 h 576263"/>
                  <a:gd name="connsiteX12" fmla="*/ 287966 w 1064254"/>
                  <a:gd name="connsiteY12" fmla="*/ 180975 h 576263"/>
                  <a:gd name="connsiteX13" fmla="*/ 287966 w 1064254"/>
                  <a:gd name="connsiteY13" fmla="*/ 180975 h 576263"/>
                  <a:gd name="connsiteX14" fmla="*/ 302254 w 1064254"/>
                  <a:gd name="connsiteY14" fmla="*/ 100013 h 576263"/>
                  <a:gd name="connsiteX15" fmla="*/ 330829 w 1064254"/>
                  <a:gd name="connsiteY15" fmla="*/ 195263 h 576263"/>
                  <a:gd name="connsiteX16" fmla="*/ 330829 w 1064254"/>
                  <a:gd name="connsiteY16" fmla="*/ 195263 h 576263"/>
                  <a:gd name="connsiteX17" fmla="*/ 330829 w 1064254"/>
                  <a:gd name="connsiteY17" fmla="*/ 319088 h 576263"/>
                  <a:gd name="connsiteX18" fmla="*/ 440366 w 1064254"/>
                  <a:gd name="connsiteY18" fmla="*/ 314325 h 576263"/>
                  <a:gd name="connsiteX19" fmla="*/ 435604 w 1064254"/>
                  <a:gd name="connsiteY19" fmla="*/ 123825 h 576263"/>
                  <a:gd name="connsiteX20" fmla="*/ 345116 w 1064254"/>
                  <a:gd name="connsiteY20" fmla="*/ 57150 h 576263"/>
                  <a:gd name="connsiteX21" fmla="*/ 411791 w 1064254"/>
                  <a:gd name="connsiteY21" fmla="*/ 0 h 576263"/>
                  <a:gd name="connsiteX22" fmla="*/ 535616 w 1064254"/>
                  <a:gd name="connsiteY22" fmla="*/ 47625 h 576263"/>
                  <a:gd name="connsiteX23" fmla="*/ 492754 w 1064254"/>
                  <a:gd name="connsiteY23" fmla="*/ 114300 h 576263"/>
                  <a:gd name="connsiteX24" fmla="*/ 487991 w 1064254"/>
                  <a:gd name="connsiteY24" fmla="*/ 304800 h 576263"/>
                  <a:gd name="connsiteX25" fmla="*/ 640391 w 1064254"/>
                  <a:gd name="connsiteY25" fmla="*/ 319088 h 576263"/>
                  <a:gd name="connsiteX26" fmla="*/ 659441 w 1064254"/>
                  <a:gd name="connsiteY26" fmla="*/ 247650 h 576263"/>
                  <a:gd name="connsiteX27" fmla="*/ 616579 w 1064254"/>
                  <a:gd name="connsiteY27" fmla="*/ 171450 h 576263"/>
                  <a:gd name="connsiteX28" fmla="*/ 664204 w 1064254"/>
                  <a:gd name="connsiteY28" fmla="*/ 104775 h 576263"/>
                  <a:gd name="connsiteX29" fmla="*/ 721354 w 1064254"/>
                  <a:gd name="connsiteY29" fmla="*/ 204788 h 576263"/>
                  <a:gd name="connsiteX30" fmla="*/ 702304 w 1064254"/>
                  <a:gd name="connsiteY30" fmla="*/ 266700 h 576263"/>
                  <a:gd name="connsiteX31" fmla="*/ 721354 w 1064254"/>
                  <a:gd name="connsiteY31" fmla="*/ 328613 h 576263"/>
                  <a:gd name="connsiteX32" fmla="*/ 840416 w 1064254"/>
                  <a:gd name="connsiteY32" fmla="*/ 342900 h 576263"/>
                  <a:gd name="connsiteX33" fmla="*/ 840416 w 1064254"/>
                  <a:gd name="connsiteY33" fmla="*/ 238125 h 576263"/>
                  <a:gd name="connsiteX34" fmla="*/ 783266 w 1064254"/>
                  <a:gd name="connsiteY34" fmla="*/ 109538 h 576263"/>
                  <a:gd name="connsiteX35" fmla="*/ 859466 w 1064254"/>
                  <a:gd name="connsiteY35" fmla="*/ 38100 h 576263"/>
                  <a:gd name="connsiteX36" fmla="*/ 1054729 w 1064254"/>
                  <a:gd name="connsiteY36" fmla="*/ 138113 h 576263"/>
                  <a:gd name="connsiteX37" fmla="*/ 964241 w 1064254"/>
                  <a:gd name="connsiteY37" fmla="*/ 242888 h 576263"/>
                  <a:gd name="connsiteX38" fmla="*/ 916616 w 1064254"/>
                  <a:gd name="connsiteY38" fmla="*/ 333375 h 576263"/>
                  <a:gd name="connsiteX39" fmla="*/ 1064254 w 1064254"/>
                  <a:gd name="connsiteY39" fmla="*/ 476250 h 576263"/>
                  <a:gd name="connsiteX40" fmla="*/ 988054 w 1064254"/>
                  <a:gd name="connsiteY40" fmla="*/ 566738 h 576263"/>
                  <a:gd name="connsiteX41" fmla="*/ 854704 w 1064254"/>
                  <a:gd name="connsiteY41" fmla="*/ 576263 h 576263"/>
                  <a:gd name="connsiteX0" fmla="*/ 854704 w 1064254"/>
                  <a:gd name="connsiteY0" fmla="*/ 576263 h 576263"/>
                  <a:gd name="connsiteX1" fmla="*/ 114136 w 1064254"/>
                  <a:gd name="connsiteY1" fmla="*/ 521494 h 576263"/>
                  <a:gd name="connsiteX2" fmla="*/ 2216 w 1064254"/>
                  <a:gd name="connsiteY2" fmla="*/ 388144 h 576263"/>
                  <a:gd name="connsiteX3" fmla="*/ 126042 w 1064254"/>
                  <a:gd name="connsiteY3" fmla="*/ 319087 h 576263"/>
                  <a:gd name="connsiteX4" fmla="*/ 145091 w 1064254"/>
                  <a:gd name="connsiteY4" fmla="*/ 271463 h 576263"/>
                  <a:gd name="connsiteX5" fmla="*/ 140329 w 1064254"/>
                  <a:gd name="connsiteY5" fmla="*/ 147638 h 576263"/>
                  <a:gd name="connsiteX6" fmla="*/ 45079 w 1064254"/>
                  <a:gd name="connsiteY6" fmla="*/ 61913 h 576263"/>
                  <a:gd name="connsiteX7" fmla="*/ 178429 w 1064254"/>
                  <a:gd name="connsiteY7" fmla="*/ 38100 h 576263"/>
                  <a:gd name="connsiteX8" fmla="*/ 254629 w 1064254"/>
                  <a:gd name="connsiteY8" fmla="*/ 104775 h 576263"/>
                  <a:gd name="connsiteX9" fmla="*/ 192716 w 1064254"/>
                  <a:gd name="connsiteY9" fmla="*/ 171450 h 576263"/>
                  <a:gd name="connsiteX10" fmla="*/ 187954 w 1064254"/>
                  <a:gd name="connsiteY10" fmla="*/ 328613 h 576263"/>
                  <a:gd name="connsiteX11" fmla="*/ 290348 w 1064254"/>
                  <a:gd name="connsiteY11" fmla="*/ 328613 h 576263"/>
                  <a:gd name="connsiteX12" fmla="*/ 287966 w 1064254"/>
                  <a:gd name="connsiteY12" fmla="*/ 180975 h 576263"/>
                  <a:gd name="connsiteX13" fmla="*/ 287966 w 1064254"/>
                  <a:gd name="connsiteY13" fmla="*/ 180975 h 576263"/>
                  <a:gd name="connsiteX14" fmla="*/ 302254 w 1064254"/>
                  <a:gd name="connsiteY14" fmla="*/ 100013 h 576263"/>
                  <a:gd name="connsiteX15" fmla="*/ 330829 w 1064254"/>
                  <a:gd name="connsiteY15" fmla="*/ 195263 h 576263"/>
                  <a:gd name="connsiteX16" fmla="*/ 330829 w 1064254"/>
                  <a:gd name="connsiteY16" fmla="*/ 195263 h 576263"/>
                  <a:gd name="connsiteX17" fmla="*/ 330829 w 1064254"/>
                  <a:gd name="connsiteY17" fmla="*/ 319088 h 576263"/>
                  <a:gd name="connsiteX18" fmla="*/ 440366 w 1064254"/>
                  <a:gd name="connsiteY18" fmla="*/ 314325 h 576263"/>
                  <a:gd name="connsiteX19" fmla="*/ 435604 w 1064254"/>
                  <a:gd name="connsiteY19" fmla="*/ 123825 h 576263"/>
                  <a:gd name="connsiteX20" fmla="*/ 345116 w 1064254"/>
                  <a:gd name="connsiteY20" fmla="*/ 57150 h 576263"/>
                  <a:gd name="connsiteX21" fmla="*/ 411791 w 1064254"/>
                  <a:gd name="connsiteY21" fmla="*/ 0 h 576263"/>
                  <a:gd name="connsiteX22" fmla="*/ 535616 w 1064254"/>
                  <a:gd name="connsiteY22" fmla="*/ 47625 h 576263"/>
                  <a:gd name="connsiteX23" fmla="*/ 492754 w 1064254"/>
                  <a:gd name="connsiteY23" fmla="*/ 114300 h 576263"/>
                  <a:gd name="connsiteX24" fmla="*/ 487991 w 1064254"/>
                  <a:gd name="connsiteY24" fmla="*/ 304800 h 576263"/>
                  <a:gd name="connsiteX25" fmla="*/ 640391 w 1064254"/>
                  <a:gd name="connsiteY25" fmla="*/ 319088 h 576263"/>
                  <a:gd name="connsiteX26" fmla="*/ 659441 w 1064254"/>
                  <a:gd name="connsiteY26" fmla="*/ 247650 h 576263"/>
                  <a:gd name="connsiteX27" fmla="*/ 616579 w 1064254"/>
                  <a:gd name="connsiteY27" fmla="*/ 171450 h 576263"/>
                  <a:gd name="connsiteX28" fmla="*/ 664204 w 1064254"/>
                  <a:gd name="connsiteY28" fmla="*/ 104775 h 576263"/>
                  <a:gd name="connsiteX29" fmla="*/ 721354 w 1064254"/>
                  <a:gd name="connsiteY29" fmla="*/ 204788 h 576263"/>
                  <a:gd name="connsiteX30" fmla="*/ 702304 w 1064254"/>
                  <a:gd name="connsiteY30" fmla="*/ 266700 h 576263"/>
                  <a:gd name="connsiteX31" fmla="*/ 721354 w 1064254"/>
                  <a:gd name="connsiteY31" fmla="*/ 328613 h 576263"/>
                  <a:gd name="connsiteX32" fmla="*/ 840416 w 1064254"/>
                  <a:gd name="connsiteY32" fmla="*/ 342900 h 576263"/>
                  <a:gd name="connsiteX33" fmla="*/ 840416 w 1064254"/>
                  <a:gd name="connsiteY33" fmla="*/ 238125 h 576263"/>
                  <a:gd name="connsiteX34" fmla="*/ 783266 w 1064254"/>
                  <a:gd name="connsiteY34" fmla="*/ 109538 h 576263"/>
                  <a:gd name="connsiteX35" fmla="*/ 859466 w 1064254"/>
                  <a:gd name="connsiteY35" fmla="*/ 38100 h 576263"/>
                  <a:gd name="connsiteX36" fmla="*/ 1054729 w 1064254"/>
                  <a:gd name="connsiteY36" fmla="*/ 138113 h 576263"/>
                  <a:gd name="connsiteX37" fmla="*/ 964241 w 1064254"/>
                  <a:gd name="connsiteY37" fmla="*/ 242888 h 576263"/>
                  <a:gd name="connsiteX38" fmla="*/ 916616 w 1064254"/>
                  <a:gd name="connsiteY38" fmla="*/ 333375 h 576263"/>
                  <a:gd name="connsiteX39" fmla="*/ 1064254 w 1064254"/>
                  <a:gd name="connsiteY39" fmla="*/ 476250 h 576263"/>
                  <a:gd name="connsiteX40" fmla="*/ 988054 w 1064254"/>
                  <a:gd name="connsiteY40" fmla="*/ 566738 h 576263"/>
                  <a:gd name="connsiteX41" fmla="*/ 854704 w 1064254"/>
                  <a:gd name="connsiteY41" fmla="*/ 576263 h 576263"/>
                  <a:gd name="connsiteX0" fmla="*/ 854704 w 1064254"/>
                  <a:gd name="connsiteY0" fmla="*/ 576263 h 576263"/>
                  <a:gd name="connsiteX1" fmla="*/ 114136 w 1064254"/>
                  <a:gd name="connsiteY1" fmla="*/ 521494 h 576263"/>
                  <a:gd name="connsiteX2" fmla="*/ 2216 w 1064254"/>
                  <a:gd name="connsiteY2" fmla="*/ 388144 h 576263"/>
                  <a:gd name="connsiteX3" fmla="*/ 126042 w 1064254"/>
                  <a:gd name="connsiteY3" fmla="*/ 319087 h 576263"/>
                  <a:gd name="connsiteX4" fmla="*/ 145091 w 1064254"/>
                  <a:gd name="connsiteY4" fmla="*/ 271463 h 576263"/>
                  <a:gd name="connsiteX5" fmla="*/ 140329 w 1064254"/>
                  <a:gd name="connsiteY5" fmla="*/ 147638 h 576263"/>
                  <a:gd name="connsiteX6" fmla="*/ 45079 w 1064254"/>
                  <a:gd name="connsiteY6" fmla="*/ 61913 h 576263"/>
                  <a:gd name="connsiteX7" fmla="*/ 178429 w 1064254"/>
                  <a:gd name="connsiteY7" fmla="*/ 38100 h 576263"/>
                  <a:gd name="connsiteX8" fmla="*/ 254629 w 1064254"/>
                  <a:gd name="connsiteY8" fmla="*/ 104775 h 576263"/>
                  <a:gd name="connsiteX9" fmla="*/ 192716 w 1064254"/>
                  <a:gd name="connsiteY9" fmla="*/ 171450 h 576263"/>
                  <a:gd name="connsiteX10" fmla="*/ 187954 w 1064254"/>
                  <a:gd name="connsiteY10" fmla="*/ 328613 h 576263"/>
                  <a:gd name="connsiteX11" fmla="*/ 183193 w 1064254"/>
                  <a:gd name="connsiteY11" fmla="*/ 307181 h 576263"/>
                  <a:gd name="connsiteX12" fmla="*/ 290348 w 1064254"/>
                  <a:gd name="connsiteY12" fmla="*/ 328613 h 576263"/>
                  <a:gd name="connsiteX13" fmla="*/ 287966 w 1064254"/>
                  <a:gd name="connsiteY13" fmla="*/ 180975 h 576263"/>
                  <a:gd name="connsiteX14" fmla="*/ 287966 w 1064254"/>
                  <a:gd name="connsiteY14" fmla="*/ 180975 h 576263"/>
                  <a:gd name="connsiteX15" fmla="*/ 302254 w 1064254"/>
                  <a:gd name="connsiteY15" fmla="*/ 100013 h 576263"/>
                  <a:gd name="connsiteX16" fmla="*/ 330829 w 1064254"/>
                  <a:gd name="connsiteY16" fmla="*/ 195263 h 576263"/>
                  <a:gd name="connsiteX17" fmla="*/ 330829 w 1064254"/>
                  <a:gd name="connsiteY17" fmla="*/ 195263 h 576263"/>
                  <a:gd name="connsiteX18" fmla="*/ 330829 w 1064254"/>
                  <a:gd name="connsiteY18" fmla="*/ 319088 h 576263"/>
                  <a:gd name="connsiteX19" fmla="*/ 440366 w 1064254"/>
                  <a:gd name="connsiteY19" fmla="*/ 314325 h 576263"/>
                  <a:gd name="connsiteX20" fmla="*/ 435604 w 1064254"/>
                  <a:gd name="connsiteY20" fmla="*/ 123825 h 576263"/>
                  <a:gd name="connsiteX21" fmla="*/ 345116 w 1064254"/>
                  <a:gd name="connsiteY21" fmla="*/ 57150 h 576263"/>
                  <a:gd name="connsiteX22" fmla="*/ 411791 w 1064254"/>
                  <a:gd name="connsiteY22" fmla="*/ 0 h 576263"/>
                  <a:gd name="connsiteX23" fmla="*/ 535616 w 1064254"/>
                  <a:gd name="connsiteY23" fmla="*/ 47625 h 576263"/>
                  <a:gd name="connsiteX24" fmla="*/ 492754 w 1064254"/>
                  <a:gd name="connsiteY24" fmla="*/ 114300 h 576263"/>
                  <a:gd name="connsiteX25" fmla="*/ 487991 w 1064254"/>
                  <a:gd name="connsiteY25" fmla="*/ 304800 h 576263"/>
                  <a:gd name="connsiteX26" fmla="*/ 640391 w 1064254"/>
                  <a:gd name="connsiteY26" fmla="*/ 319088 h 576263"/>
                  <a:gd name="connsiteX27" fmla="*/ 659441 w 1064254"/>
                  <a:gd name="connsiteY27" fmla="*/ 247650 h 576263"/>
                  <a:gd name="connsiteX28" fmla="*/ 616579 w 1064254"/>
                  <a:gd name="connsiteY28" fmla="*/ 171450 h 576263"/>
                  <a:gd name="connsiteX29" fmla="*/ 664204 w 1064254"/>
                  <a:gd name="connsiteY29" fmla="*/ 104775 h 576263"/>
                  <a:gd name="connsiteX30" fmla="*/ 721354 w 1064254"/>
                  <a:gd name="connsiteY30" fmla="*/ 204788 h 576263"/>
                  <a:gd name="connsiteX31" fmla="*/ 702304 w 1064254"/>
                  <a:gd name="connsiteY31" fmla="*/ 266700 h 576263"/>
                  <a:gd name="connsiteX32" fmla="*/ 721354 w 1064254"/>
                  <a:gd name="connsiteY32" fmla="*/ 328613 h 576263"/>
                  <a:gd name="connsiteX33" fmla="*/ 840416 w 1064254"/>
                  <a:gd name="connsiteY33" fmla="*/ 342900 h 576263"/>
                  <a:gd name="connsiteX34" fmla="*/ 840416 w 1064254"/>
                  <a:gd name="connsiteY34" fmla="*/ 238125 h 576263"/>
                  <a:gd name="connsiteX35" fmla="*/ 783266 w 1064254"/>
                  <a:gd name="connsiteY35" fmla="*/ 109538 h 576263"/>
                  <a:gd name="connsiteX36" fmla="*/ 859466 w 1064254"/>
                  <a:gd name="connsiteY36" fmla="*/ 38100 h 576263"/>
                  <a:gd name="connsiteX37" fmla="*/ 1054729 w 1064254"/>
                  <a:gd name="connsiteY37" fmla="*/ 138113 h 576263"/>
                  <a:gd name="connsiteX38" fmla="*/ 964241 w 1064254"/>
                  <a:gd name="connsiteY38" fmla="*/ 242888 h 576263"/>
                  <a:gd name="connsiteX39" fmla="*/ 916616 w 1064254"/>
                  <a:gd name="connsiteY39" fmla="*/ 333375 h 576263"/>
                  <a:gd name="connsiteX40" fmla="*/ 1064254 w 1064254"/>
                  <a:gd name="connsiteY40" fmla="*/ 476250 h 576263"/>
                  <a:gd name="connsiteX41" fmla="*/ 988054 w 1064254"/>
                  <a:gd name="connsiteY41" fmla="*/ 566738 h 576263"/>
                  <a:gd name="connsiteX42" fmla="*/ 854704 w 1064254"/>
                  <a:gd name="connsiteY42" fmla="*/ 576263 h 576263"/>
                  <a:gd name="connsiteX0" fmla="*/ 854704 w 1064254"/>
                  <a:gd name="connsiteY0" fmla="*/ 576263 h 576263"/>
                  <a:gd name="connsiteX1" fmla="*/ 114136 w 1064254"/>
                  <a:gd name="connsiteY1" fmla="*/ 521494 h 576263"/>
                  <a:gd name="connsiteX2" fmla="*/ 2216 w 1064254"/>
                  <a:gd name="connsiteY2" fmla="*/ 388144 h 576263"/>
                  <a:gd name="connsiteX3" fmla="*/ 126042 w 1064254"/>
                  <a:gd name="connsiteY3" fmla="*/ 319087 h 576263"/>
                  <a:gd name="connsiteX4" fmla="*/ 145091 w 1064254"/>
                  <a:gd name="connsiteY4" fmla="*/ 271463 h 576263"/>
                  <a:gd name="connsiteX5" fmla="*/ 140329 w 1064254"/>
                  <a:gd name="connsiteY5" fmla="*/ 147638 h 576263"/>
                  <a:gd name="connsiteX6" fmla="*/ 45079 w 1064254"/>
                  <a:gd name="connsiteY6" fmla="*/ 61913 h 576263"/>
                  <a:gd name="connsiteX7" fmla="*/ 178429 w 1064254"/>
                  <a:gd name="connsiteY7" fmla="*/ 38100 h 576263"/>
                  <a:gd name="connsiteX8" fmla="*/ 254629 w 1064254"/>
                  <a:gd name="connsiteY8" fmla="*/ 104775 h 576263"/>
                  <a:gd name="connsiteX9" fmla="*/ 192716 w 1064254"/>
                  <a:gd name="connsiteY9" fmla="*/ 171450 h 576263"/>
                  <a:gd name="connsiteX10" fmla="*/ 187954 w 1064254"/>
                  <a:gd name="connsiteY10" fmla="*/ 328613 h 576263"/>
                  <a:gd name="connsiteX11" fmla="*/ 183193 w 1064254"/>
                  <a:gd name="connsiteY11" fmla="*/ 307181 h 576263"/>
                  <a:gd name="connsiteX12" fmla="*/ 290348 w 1064254"/>
                  <a:gd name="connsiteY12" fmla="*/ 328613 h 576263"/>
                  <a:gd name="connsiteX13" fmla="*/ 287966 w 1064254"/>
                  <a:gd name="connsiteY13" fmla="*/ 180975 h 576263"/>
                  <a:gd name="connsiteX14" fmla="*/ 287966 w 1064254"/>
                  <a:gd name="connsiteY14" fmla="*/ 180975 h 576263"/>
                  <a:gd name="connsiteX15" fmla="*/ 302254 w 1064254"/>
                  <a:gd name="connsiteY15" fmla="*/ 100013 h 576263"/>
                  <a:gd name="connsiteX16" fmla="*/ 330829 w 1064254"/>
                  <a:gd name="connsiteY16" fmla="*/ 195263 h 576263"/>
                  <a:gd name="connsiteX17" fmla="*/ 330829 w 1064254"/>
                  <a:gd name="connsiteY17" fmla="*/ 195263 h 576263"/>
                  <a:gd name="connsiteX18" fmla="*/ 330829 w 1064254"/>
                  <a:gd name="connsiteY18" fmla="*/ 319088 h 576263"/>
                  <a:gd name="connsiteX19" fmla="*/ 440366 w 1064254"/>
                  <a:gd name="connsiteY19" fmla="*/ 314325 h 576263"/>
                  <a:gd name="connsiteX20" fmla="*/ 435604 w 1064254"/>
                  <a:gd name="connsiteY20" fmla="*/ 123825 h 576263"/>
                  <a:gd name="connsiteX21" fmla="*/ 345116 w 1064254"/>
                  <a:gd name="connsiteY21" fmla="*/ 57150 h 576263"/>
                  <a:gd name="connsiteX22" fmla="*/ 411791 w 1064254"/>
                  <a:gd name="connsiteY22" fmla="*/ 0 h 576263"/>
                  <a:gd name="connsiteX23" fmla="*/ 535616 w 1064254"/>
                  <a:gd name="connsiteY23" fmla="*/ 47625 h 576263"/>
                  <a:gd name="connsiteX24" fmla="*/ 492754 w 1064254"/>
                  <a:gd name="connsiteY24" fmla="*/ 114300 h 576263"/>
                  <a:gd name="connsiteX25" fmla="*/ 487991 w 1064254"/>
                  <a:gd name="connsiteY25" fmla="*/ 304800 h 576263"/>
                  <a:gd name="connsiteX26" fmla="*/ 640391 w 1064254"/>
                  <a:gd name="connsiteY26" fmla="*/ 319088 h 576263"/>
                  <a:gd name="connsiteX27" fmla="*/ 659441 w 1064254"/>
                  <a:gd name="connsiteY27" fmla="*/ 247650 h 576263"/>
                  <a:gd name="connsiteX28" fmla="*/ 616579 w 1064254"/>
                  <a:gd name="connsiteY28" fmla="*/ 171450 h 576263"/>
                  <a:gd name="connsiteX29" fmla="*/ 664204 w 1064254"/>
                  <a:gd name="connsiteY29" fmla="*/ 104775 h 576263"/>
                  <a:gd name="connsiteX30" fmla="*/ 721354 w 1064254"/>
                  <a:gd name="connsiteY30" fmla="*/ 204788 h 576263"/>
                  <a:gd name="connsiteX31" fmla="*/ 702304 w 1064254"/>
                  <a:gd name="connsiteY31" fmla="*/ 266700 h 576263"/>
                  <a:gd name="connsiteX32" fmla="*/ 721354 w 1064254"/>
                  <a:gd name="connsiteY32" fmla="*/ 328613 h 576263"/>
                  <a:gd name="connsiteX33" fmla="*/ 840416 w 1064254"/>
                  <a:gd name="connsiteY33" fmla="*/ 342900 h 576263"/>
                  <a:gd name="connsiteX34" fmla="*/ 840416 w 1064254"/>
                  <a:gd name="connsiteY34" fmla="*/ 238125 h 576263"/>
                  <a:gd name="connsiteX35" fmla="*/ 783266 w 1064254"/>
                  <a:gd name="connsiteY35" fmla="*/ 109538 h 576263"/>
                  <a:gd name="connsiteX36" fmla="*/ 859466 w 1064254"/>
                  <a:gd name="connsiteY36" fmla="*/ 38100 h 576263"/>
                  <a:gd name="connsiteX37" fmla="*/ 1054729 w 1064254"/>
                  <a:gd name="connsiteY37" fmla="*/ 138113 h 576263"/>
                  <a:gd name="connsiteX38" fmla="*/ 964241 w 1064254"/>
                  <a:gd name="connsiteY38" fmla="*/ 242888 h 576263"/>
                  <a:gd name="connsiteX39" fmla="*/ 916616 w 1064254"/>
                  <a:gd name="connsiteY39" fmla="*/ 333375 h 576263"/>
                  <a:gd name="connsiteX40" fmla="*/ 1064254 w 1064254"/>
                  <a:gd name="connsiteY40" fmla="*/ 476250 h 576263"/>
                  <a:gd name="connsiteX41" fmla="*/ 988054 w 1064254"/>
                  <a:gd name="connsiteY41" fmla="*/ 566738 h 576263"/>
                  <a:gd name="connsiteX42" fmla="*/ 854704 w 1064254"/>
                  <a:gd name="connsiteY42" fmla="*/ 576263 h 576263"/>
                  <a:gd name="connsiteX0" fmla="*/ 854704 w 1064254"/>
                  <a:gd name="connsiteY0" fmla="*/ 576323 h 576323"/>
                  <a:gd name="connsiteX1" fmla="*/ 114136 w 1064254"/>
                  <a:gd name="connsiteY1" fmla="*/ 521554 h 576323"/>
                  <a:gd name="connsiteX2" fmla="*/ 2216 w 1064254"/>
                  <a:gd name="connsiteY2" fmla="*/ 388204 h 576323"/>
                  <a:gd name="connsiteX3" fmla="*/ 126042 w 1064254"/>
                  <a:gd name="connsiteY3" fmla="*/ 319147 h 576323"/>
                  <a:gd name="connsiteX4" fmla="*/ 145091 w 1064254"/>
                  <a:gd name="connsiteY4" fmla="*/ 271523 h 576323"/>
                  <a:gd name="connsiteX5" fmla="*/ 140329 w 1064254"/>
                  <a:gd name="connsiteY5" fmla="*/ 147698 h 576323"/>
                  <a:gd name="connsiteX6" fmla="*/ 45079 w 1064254"/>
                  <a:gd name="connsiteY6" fmla="*/ 61973 h 576323"/>
                  <a:gd name="connsiteX7" fmla="*/ 178429 w 1064254"/>
                  <a:gd name="connsiteY7" fmla="*/ 38160 h 576323"/>
                  <a:gd name="connsiteX8" fmla="*/ 254629 w 1064254"/>
                  <a:gd name="connsiteY8" fmla="*/ 104835 h 576323"/>
                  <a:gd name="connsiteX9" fmla="*/ 192716 w 1064254"/>
                  <a:gd name="connsiteY9" fmla="*/ 171510 h 576323"/>
                  <a:gd name="connsiteX10" fmla="*/ 187954 w 1064254"/>
                  <a:gd name="connsiteY10" fmla="*/ 328673 h 576323"/>
                  <a:gd name="connsiteX11" fmla="*/ 183193 w 1064254"/>
                  <a:gd name="connsiteY11" fmla="*/ 307241 h 576323"/>
                  <a:gd name="connsiteX12" fmla="*/ 290348 w 1064254"/>
                  <a:gd name="connsiteY12" fmla="*/ 328673 h 576323"/>
                  <a:gd name="connsiteX13" fmla="*/ 287966 w 1064254"/>
                  <a:gd name="connsiteY13" fmla="*/ 181035 h 576323"/>
                  <a:gd name="connsiteX14" fmla="*/ 287966 w 1064254"/>
                  <a:gd name="connsiteY14" fmla="*/ 181035 h 576323"/>
                  <a:gd name="connsiteX15" fmla="*/ 302254 w 1064254"/>
                  <a:gd name="connsiteY15" fmla="*/ 100073 h 576323"/>
                  <a:gd name="connsiteX16" fmla="*/ 330829 w 1064254"/>
                  <a:gd name="connsiteY16" fmla="*/ 195323 h 576323"/>
                  <a:gd name="connsiteX17" fmla="*/ 330829 w 1064254"/>
                  <a:gd name="connsiteY17" fmla="*/ 195323 h 576323"/>
                  <a:gd name="connsiteX18" fmla="*/ 330829 w 1064254"/>
                  <a:gd name="connsiteY18" fmla="*/ 319148 h 576323"/>
                  <a:gd name="connsiteX19" fmla="*/ 440366 w 1064254"/>
                  <a:gd name="connsiteY19" fmla="*/ 314385 h 576323"/>
                  <a:gd name="connsiteX20" fmla="*/ 435604 w 1064254"/>
                  <a:gd name="connsiteY20" fmla="*/ 123885 h 576323"/>
                  <a:gd name="connsiteX21" fmla="*/ 345116 w 1064254"/>
                  <a:gd name="connsiteY21" fmla="*/ 57210 h 576323"/>
                  <a:gd name="connsiteX22" fmla="*/ 411791 w 1064254"/>
                  <a:gd name="connsiteY22" fmla="*/ 60 h 576323"/>
                  <a:gd name="connsiteX23" fmla="*/ 535616 w 1064254"/>
                  <a:gd name="connsiteY23" fmla="*/ 47685 h 576323"/>
                  <a:gd name="connsiteX24" fmla="*/ 492754 w 1064254"/>
                  <a:gd name="connsiteY24" fmla="*/ 114360 h 576323"/>
                  <a:gd name="connsiteX25" fmla="*/ 487991 w 1064254"/>
                  <a:gd name="connsiteY25" fmla="*/ 304860 h 576323"/>
                  <a:gd name="connsiteX26" fmla="*/ 640391 w 1064254"/>
                  <a:gd name="connsiteY26" fmla="*/ 319148 h 576323"/>
                  <a:gd name="connsiteX27" fmla="*/ 659441 w 1064254"/>
                  <a:gd name="connsiteY27" fmla="*/ 247710 h 576323"/>
                  <a:gd name="connsiteX28" fmla="*/ 616579 w 1064254"/>
                  <a:gd name="connsiteY28" fmla="*/ 171510 h 576323"/>
                  <a:gd name="connsiteX29" fmla="*/ 664204 w 1064254"/>
                  <a:gd name="connsiteY29" fmla="*/ 104835 h 576323"/>
                  <a:gd name="connsiteX30" fmla="*/ 721354 w 1064254"/>
                  <a:gd name="connsiteY30" fmla="*/ 204848 h 576323"/>
                  <a:gd name="connsiteX31" fmla="*/ 702304 w 1064254"/>
                  <a:gd name="connsiteY31" fmla="*/ 266760 h 576323"/>
                  <a:gd name="connsiteX32" fmla="*/ 721354 w 1064254"/>
                  <a:gd name="connsiteY32" fmla="*/ 328673 h 576323"/>
                  <a:gd name="connsiteX33" fmla="*/ 840416 w 1064254"/>
                  <a:gd name="connsiteY33" fmla="*/ 342960 h 576323"/>
                  <a:gd name="connsiteX34" fmla="*/ 840416 w 1064254"/>
                  <a:gd name="connsiteY34" fmla="*/ 238185 h 576323"/>
                  <a:gd name="connsiteX35" fmla="*/ 783266 w 1064254"/>
                  <a:gd name="connsiteY35" fmla="*/ 109598 h 576323"/>
                  <a:gd name="connsiteX36" fmla="*/ 859466 w 1064254"/>
                  <a:gd name="connsiteY36" fmla="*/ 38160 h 576323"/>
                  <a:gd name="connsiteX37" fmla="*/ 1054729 w 1064254"/>
                  <a:gd name="connsiteY37" fmla="*/ 138173 h 576323"/>
                  <a:gd name="connsiteX38" fmla="*/ 964241 w 1064254"/>
                  <a:gd name="connsiteY38" fmla="*/ 242948 h 576323"/>
                  <a:gd name="connsiteX39" fmla="*/ 916616 w 1064254"/>
                  <a:gd name="connsiteY39" fmla="*/ 333435 h 576323"/>
                  <a:gd name="connsiteX40" fmla="*/ 1064254 w 1064254"/>
                  <a:gd name="connsiteY40" fmla="*/ 476310 h 576323"/>
                  <a:gd name="connsiteX41" fmla="*/ 988054 w 1064254"/>
                  <a:gd name="connsiteY41" fmla="*/ 566798 h 576323"/>
                  <a:gd name="connsiteX42" fmla="*/ 854704 w 1064254"/>
                  <a:gd name="connsiteY42" fmla="*/ 576323 h 576323"/>
                  <a:gd name="connsiteX0" fmla="*/ 854704 w 1064254"/>
                  <a:gd name="connsiteY0" fmla="*/ 576323 h 576323"/>
                  <a:gd name="connsiteX1" fmla="*/ 114136 w 1064254"/>
                  <a:gd name="connsiteY1" fmla="*/ 521554 h 576323"/>
                  <a:gd name="connsiteX2" fmla="*/ 2216 w 1064254"/>
                  <a:gd name="connsiteY2" fmla="*/ 388204 h 576323"/>
                  <a:gd name="connsiteX3" fmla="*/ 126042 w 1064254"/>
                  <a:gd name="connsiteY3" fmla="*/ 319147 h 576323"/>
                  <a:gd name="connsiteX4" fmla="*/ 145091 w 1064254"/>
                  <a:gd name="connsiteY4" fmla="*/ 271523 h 576323"/>
                  <a:gd name="connsiteX5" fmla="*/ 140329 w 1064254"/>
                  <a:gd name="connsiteY5" fmla="*/ 147698 h 576323"/>
                  <a:gd name="connsiteX6" fmla="*/ 45079 w 1064254"/>
                  <a:gd name="connsiteY6" fmla="*/ 61973 h 576323"/>
                  <a:gd name="connsiteX7" fmla="*/ 178429 w 1064254"/>
                  <a:gd name="connsiteY7" fmla="*/ 38160 h 576323"/>
                  <a:gd name="connsiteX8" fmla="*/ 254629 w 1064254"/>
                  <a:gd name="connsiteY8" fmla="*/ 104835 h 576323"/>
                  <a:gd name="connsiteX9" fmla="*/ 192716 w 1064254"/>
                  <a:gd name="connsiteY9" fmla="*/ 171510 h 576323"/>
                  <a:gd name="connsiteX10" fmla="*/ 187954 w 1064254"/>
                  <a:gd name="connsiteY10" fmla="*/ 328673 h 576323"/>
                  <a:gd name="connsiteX11" fmla="*/ 183193 w 1064254"/>
                  <a:gd name="connsiteY11" fmla="*/ 307241 h 576323"/>
                  <a:gd name="connsiteX12" fmla="*/ 290348 w 1064254"/>
                  <a:gd name="connsiteY12" fmla="*/ 328673 h 576323"/>
                  <a:gd name="connsiteX13" fmla="*/ 287966 w 1064254"/>
                  <a:gd name="connsiteY13" fmla="*/ 181035 h 576323"/>
                  <a:gd name="connsiteX14" fmla="*/ 287966 w 1064254"/>
                  <a:gd name="connsiteY14" fmla="*/ 181035 h 576323"/>
                  <a:gd name="connsiteX15" fmla="*/ 302254 w 1064254"/>
                  <a:gd name="connsiteY15" fmla="*/ 100073 h 576323"/>
                  <a:gd name="connsiteX16" fmla="*/ 330829 w 1064254"/>
                  <a:gd name="connsiteY16" fmla="*/ 195323 h 576323"/>
                  <a:gd name="connsiteX17" fmla="*/ 330829 w 1064254"/>
                  <a:gd name="connsiteY17" fmla="*/ 195323 h 576323"/>
                  <a:gd name="connsiteX18" fmla="*/ 330829 w 1064254"/>
                  <a:gd name="connsiteY18" fmla="*/ 319148 h 576323"/>
                  <a:gd name="connsiteX19" fmla="*/ 440366 w 1064254"/>
                  <a:gd name="connsiteY19" fmla="*/ 314385 h 576323"/>
                  <a:gd name="connsiteX20" fmla="*/ 435604 w 1064254"/>
                  <a:gd name="connsiteY20" fmla="*/ 123885 h 576323"/>
                  <a:gd name="connsiteX21" fmla="*/ 345116 w 1064254"/>
                  <a:gd name="connsiteY21" fmla="*/ 57210 h 576323"/>
                  <a:gd name="connsiteX22" fmla="*/ 411791 w 1064254"/>
                  <a:gd name="connsiteY22" fmla="*/ 60 h 576323"/>
                  <a:gd name="connsiteX23" fmla="*/ 535616 w 1064254"/>
                  <a:gd name="connsiteY23" fmla="*/ 47685 h 576323"/>
                  <a:gd name="connsiteX24" fmla="*/ 492754 w 1064254"/>
                  <a:gd name="connsiteY24" fmla="*/ 114360 h 576323"/>
                  <a:gd name="connsiteX25" fmla="*/ 487991 w 1064254"/>
                  <a:gd name="connsiteY25" fmla="*/ 304860 h 576323"/>
                  <a:gd name="connsiteX26" fmla="*/ 640391 w 1064254"/>
                  <a:gd name="connsiteY26" fmla="*/ 319148 h 576323"/>
                  <a:gd name="connsiteX27" fmla="*/ 659441 w 1064254"/>
                  <a:gd name="connsiteY27" fmla="*/ 247710 h 576323"/>
                  <a:gd name="connsiteX28" fmla="*/ 616579 w 1064254"/>
                  <a:gd name="connsiteY28" fmla="*/ 171510 h 576323"/>
                  <a:gd name="connsiteX29" fmla="*/ 664204 w 1064254"/>
                  <a:gd name="connsiteY29" fmla="*/ 104835 h 576323"/>
                  <a:gd name="connsiteX30" fmla="*/ 721354 w 1064254"/>
                  <a:gd name="connsiteY30" fmla="*/ 204848 h 576323"/>
                  <a:gd name="connsiteX31" fmla="*/ 702304 w 1064254"/>
                  <a:gd name="connsiteY31" fmla="*/ 266760 h 576323"/>
                  <a:gd name="connsiteX32" fmla="*/ 721354 w 1064254"/>
                  <a:gd name="connsiteY32" fmla="*/ 328673 h 576323"/>
                  <a:gd name="connsiteX33" fmla="*/ 840416 w 1064254"/>
                  <a:gd name="connsiteY33" fmla="*/ 342960 h 576323"/>
                  <a:gd name="connsiteX34" fmla="*/ 840416 w 1064254"/>
                  <a:gd name="connsiteY34" fmla="*/ 238185 h 576323"/>
                  <a:gd name="connsiteX35" fmla="*/ 783266 w 1064254"/>
                  <a:gd name="connsiteY35" fmla="*/ 109598 h 576323"/>
                  <a:gd name="connsiteX36" fmla="*/ 859466 w 1064254"/>
                  <a:gd name="connsiteY36" fmla="*/ 38160 h 576323"/>
                  <a:gd name="connsiteX37" fmla="*/ 1054729 w 1064254"/>
                  <a:gd name="connsiteY37" fmla="*/ 138173 h 576323"/>
                  <a:gd name="connsiteX38" fmla="*/ 964241 w 1064254"/>
                  <a:gd name="connsiteY38" fmla="*/ 242948 h 576323"/>
                  <a:gd name="connsiteX39" fmla="*/ 916616 w 1064254"/>
                  <a:gd name="connsiteY39" fmla="*/ 333435 h 576323"/>
                  <a:gd name="connsiteX40" fmla="*/ 1064254 w 1064254"/>
                  <a:gd name="connsiteY40" fmla="*/ 476310 h 576323"/>
                  <a:gd name="connsiteX41" fmla="*/ 988054 w 1064254"/>
                  <a:gd name="connsiteY41" fmla="*/ 566798 h 576323"/>
                  <a:gd name="connsiteX42" fmla="*/ 854704 w 1064254"/>
                  <a:gd name="connsiteY42" fmla="*/ 576323 h 576323"/>
                  <a:gd name="connsiteX0" fmla="*/ 988054 w 1064254"/>
                  <a:gd name="connsiteY0" fmla="*/ 566798 h 566798"/>
                  <a:gd name="connsiteX1" fmla="*/ 114136 w 1064254"/>
                  <a:gd name="connsiteY1" fmla="*/ 521554 h 566798"/>
                  <a:gd name="connsiteX2" fmla="*/ 2216 w 1064254"/>
                  <a:gd name="connsiteY2" fmla="*/ 388204 h 566798"/>
                  <a:gd name="connsiteX3" fmla="*/ 126042 w 1064254"/>
                  <a:gd name="connsiteY3" fmla="*/ 319147 h 566798"/>
                  <a:gd name="connsiteX4" fmla="*/ 145091 w 1064254"/>
                  <a:gd name="connsiteY4" fmla="*/ 271523 h 566798"/>
                  <a:gd name="connsiteX5" fmla="*/ 140329 w 1064254"/>
                  <a:gd name="connsiteY5" fmla="*/ 147698 h 566798"/>
                  <a:gd name="connsiteX6" fmla="*/ 45079 w 1064254"/>
                  <a:gd name="connsiteY6" fmla="*/ 61973 h 566798"/>
                  <a:gd name="connsiteX7" fmla="*/ 178429 w 1064254"/>
                  <a:gd name="connsiteY7" fmla="*/ 38160 h 566798"/>
                  <a:gd name="connsiteX8" fmla="*/ 254629 w 1064254"/>
                  <a:gd name="connsiteY8" fmla="*/ 104835 h 566798"/>
                  <a:gd name="connsiteX9" fmla="*/ 192716 w 1064254"/>
                  <a:gd name="connsiteY9" fmla="*/ 171510 h 566798"/>
                  <a:gd name="connsiteX10" fmla="*/ 187954 w 1064254"/>
                  <a:gd name="connsiteY10" fmla="*/ 328673 h 566798"/>
                  <a:gd name="connsiteX11" fmla="*/ 183193 w 1064254"/>
                  <a:gd name="connsiteY11" fmla="*/ 307241 h 566798"/>
                  <a:gd name="connsiteX12" fmla="*/ 290348 w 1064254"/>
                  <a:gd name="connsiteY12" fmla="*/ 328673 h 566798"/>
                  <a:gd name="connsiteX13" fmla="*/ 287966 w 1064254"/>
                  <a:gd name="connsiteY13" fmla="*/ 181035 h 566798"/>
                  <a:gd name="connsiteX14" fmla="*/ 287966 w 1064254"/>
                  <a:gd name="connsiteY14" fmla="*/ 181035 h 566798"/>
                  <a:gd name="connsiteX15" fmla="*/ 302254 w 1064254"/>
                  <a:gd name="connsiteY15" fmla="*/ 100073 h 566798"/>
                  <a:gd name="connsiteX16" fmla="*/ 330829 w 1064254"/>
                  <a:gd name="connsiteY16" fmla="*/ 195323 h 566798"/>
                  <a:gd name="connsiteX17" fmla="*/ 330829 w 1064254"/>
                  <a:gd name="connsiteY17" fmla="*/ 195323 h 566798"/>
                  <a:gd name="connsiteX18" fmla="*/ 330829 w 1064254"/>
                  <a:gd name="connsiteY18" fmla="*/ 319148 h 566798"/>
                  <a:gd name="connsiteX19" fmla="*/ 440366 w 1064254"/>
                  <a:gd name="connsiteY19" fmla="*/ 314385 h 566798"/>
                  <a:gd name="connsiteX20" fmla="*/ 435604 w 1064254"/>
                  <a:gd name="connsiteY20" fmla="*/ 123885 h 566798"/>
                  <a:gd name="connsiteX21" fmla="*/ 345116 w 1064254"/>
                  <a:gd name="connsiteY21" fmla="*/ 57210 h 566798"/>
                  <a:gd name="connsiteX22" fmla="*/ 411791 w 1064254"/>
                  <a:gd name="connsiteY22" fmla="*/ 60 h 566798"/>
                  <a:gd name="connsiteX23" fmla="*/ 535616 w 1064254"/>
                  <a:gd name="connsiteY23" fmla="*/ 47685 h 566798"/>
                  <a:gd name="connsiteX24" fmla="*/ 492754 w 1064254"/>
                  <a:gd name="connsiteY24" fmla="*/ 114360 h 566798"/>
                  <a:gd name="connsiteX25" fmla="*/ 487991 w 1064254"/>
                  <a:gd name="connsiteY25" fmla="*/ 304860 h 566798"/>
                  <a:gd name="connsiteX26" fmla="*/ 640391 w 1064254"/>
                  <a:gd name="connsiteY26" fmla="*/ 319148 h 566798"/>
                  <a:gd name="connsiteX27" fmla="*/ 659441 w 1064254"/>
                  <a:gd name="connsiteY27" fmla="*/ 247710 h 566798"/>
                  <a:gd name="connsiteX28" fmla="*/ 616579 w 1064254"/>
                  <a:gd name="connsiteY28" fmla="*/ 171510 h 566798"/>
                  <a:gd name="connsiteX29" fmla="*/ 664204 w 1064254"/>
                  <a:gd name="connsiteY29" fmla="*/ 104835 h 566798"/>
                  <a:gd name="connsiteX30" fmla="*/ 721354 w 1064254"/>
                  <a:gd name="connsiteY30" fmla="*/ 204848 h 566798"/>
                  <a:gd name="connsiteX31" fmla="*/ 702304 w 1064254"/>
                  <a:gd name="connsiteY31" fmla="*/ 266760 h 566798"/>
                  <a:gd name="connsiteX32" fmla="*/ 721354 w 1064254"/>
                  <a:gd name="connsiteY32" fmla="*/ 328673 h 566798"/>
                  <a:gd name="connsiteX33" fmla="*/ 840416 w 1064254"/>
                  <a:gd name="connsiteY33" fmla="*/ 342960 h 566798"/>
                  <a:gd name="connsiteX34" fmla="*/ 840416 w 1064254"/>
                  <a:gd name="connsiteY34" fmla="*/ 238185 h 566798"/>
                  <a:gd name="connsiteX35" fmla="*/ 783266 w 1064254"/>
                  <a:gd name="connsiteY35" fmla="*/ 109598 h 566798"/>
                  <a:gd name="connsiteX36" fmla="*/ 859466 w 1064254"/>
                  <a:gd name="connsiteY36" fmla="*/ 38160 h 566798"/>
                  <a:gd name="connsiteX37" fmla="*/ 1054729 w 1064254"/>
                  <a:gd name="connsiteY37" fmla="*/ 138173 h 566798"/>
                  <a:gd name="connsiteX38" fmla="*/ 964241 w 1064254"/>
                  <a:gd name="connsiteY38" fmla="*/ 242948 h 566798"/>
                  <a:gd name="connsiteX39" fmla="*/ 916616 w 1064254"/>
                  <a:gd name="connsiteY39" fmla="*/ 333435 h 566798"/>
                  <a:gd name="connsiteX40" fmla="*/ 1064254 w 1064254"/>
                  <a:gd name="connsiteY40" fmla="*/ 476310 h 566798"/>
                  <a:gd name="connsiteX41" fmla="*/ 988054 w 1064254"/>
                  <a:gd name="connsiteY41" fmla="*/ 566798 h 566798"/>
                  <a:gd name="connsiteX0" fmla="*/ 953129 w 1064254"/>
                  <a:gd name="connsiteY0" fmla="*/ 512823 h 521554"/>
                  <a:gd name="connsiteX1" fmla="*/ 114136 w 1064254"/>
                  <a:gd name="connsiteY1" fmla="*/ 521554 h 521554"/>
                  <a:gd name="connsiteX2" fmla="*/ 2216 w 1064254"/>
                  <a:gd name="connsiteY2" fmla="*/ 388204 h 521554"/>
                  <a:gd name="connsiteX3" fmla="*/ 126042 w 1064254"/>
                  <a:gd name="connsiteY3" fmla="*/ 319147 h 521554"/>
                  <a:gd name="connsiteX4" fmla="*/ 145091 w 1064254"/>
                  <a:gd name="connsiteY4" fmla="*/ 271523 h 521554"/>
                  <a:gd name="connsiteX5" fmla="*/ 140329 w 1064254"/>
                  <a:gd name="connsiteY5" fmla="*/ 147698 h 521554"/>
                  <a:gd name="connsiteX6" fmla="*/ 45079 w 1064254"/>
                  <a:gd name="connsiteY6" fmla="*/ 61973 h 521554"/>
                  <a:gd name="connsiteX7" fmla="*/ 178429 w 1064254"/>
                  <a:gd name="connsiteY7" fmla="*/ 38160 h 521554"/>
                  <a:gd name="connsiteX8" fmla="*/ 254629 w 1064254"/>
                  <a:gd name="connsiteY8" fmla="*/ 104835 h 521554"/>
                  <a:gd name="connsiteX9" fmla="*/ 192716 w 1064254"/>
                  <a:gd name="connsiteY9" fmla="*/ 171510 h 521554"/>
                  <a:gd name="connsiteX10" fmla="*/ 187954 w 1064254"/>
                  <a:gd name="connsiteY10" fmla="*/ 328673 h 521554"/>
                  <a:gd name="connsiteX11" fmla="*/ 183193 w 1064254"/>
                  <a:gd name="connsiteY11" fmla="*/ 307241 h 521554"/>
                  <a:gd name="connsiteX12" fmla="*/ 290348 w 1064254"/>
                  <a:gd name="connsiteY12" fmla="*/ 328673 h 521554"/>
                  <a:gd name="connsiteX13" fmla="*/ 287966 w 1064254"/>
                  <a:gd name="connsiteY13" fmla="*/ 181035 h 521554"/>
                  <a:gd name="connsiteX14" fmla="*/ 287966 w 1064254"/>
                  <a:gd name="connsiteY14" fmla="*/ 181035 h 521554"/>
                  <a:gd name="connsiteX15" fmla="*/ 302254 w 1064254"/>
                  <a:gd name="connsiteY15" fmla="*/ 100073 h 521554"/>
                  <a:gd name="connsiteX16" fmla="*/ 330829 w 1064254"/>
                  <a:gd name="connsiteY16" fmla="*/ 195323 h 521554"/>
                  <a:gd name="connsiteX17" fmla="*/ 330829 w 1064254"/>
                  <a:gd name="connsiteY17" fmla="*/ 195323 h 521554"/>
                  <a:gd name="connsiteX18" fmla="*/ 330829 w 1064254"/>
                  <a:gd name="connsiteY18" fmla="*/ 319148 h 521554"/>
                  <a:gd name="connsiteX19" fmla="*/ 440366 w 1064254"/>
                  <a:gd name="connsiteY19" fmla="*/ 314385 h 521554"/>
                  <a:gd name="connsiteX20" fmla="*/ 435604 w 1064254"/>
                  <a:gd name="connsiteY20" fmla="*/ 123885 h 521554"/>
                  <a:gd name="connsiteX21" fmla="*/ 345116 w 1064254"/>
                  <a:gd name="connsiteY21" fmla="*/ 57210 h 521554"/>
                  <a:gd name="connsiteX22" fmla="*/ 411791 w 1064254"/>
                  <a:gd name="connsiteY22" fmla="*/ 60 h 521554"/>
                  <a:gd name="connsiteX23" fmla="*/ 535616 w 1064254"/>
                  <a:gd name="connsiteY23" fmla="*/ 47685 h 521554"/>
                  <a:gd name="connsiteX24" fmla="*/ 492754 w 1064254"/>
                  <a:gd name="connsiteY24" fmla="*/ 114360 h 521554"/>
                  <a:gd name="connsiteX25" fmla="*/ 487991 w 1064254"/>
                  <a:gd name="connsiteY25" fmla="*/ 304860 h 521554"/>
                  <a:gd name="connsiteX26" fmla="*/ 640391 w 1064254"/>
                  <a:gd name="connsiteY26" fmla="*/ 319148 h 521554"/>
                  <a:gd name="connsiteX27" fmla="*/ 659441 w 1064254"/>
                  <a:gd name="connsiteY27" fmla="*/ 247710 h 521554"/>
                  <a:gd name="connsiteX28" fmla="*/ 616579 w 1064254"/>
                  <a:gd name="connsiteY28" fmla="*/ 171510 h 521554"/>
                  <a:gd name="connsiteX29" fmla="*/ 664204 w 1064254"/>
                  <a:gd name="connsiteY29" fmla="*/ 104835 h 521554"/>
                  <a:gd name="connsiteX30" fmla="*/ 721354 w 1064254"/>
                  <a:gd name="connsiteY30" fmla="*/ 204848 h 521554"/>
                  <a:gd name="connsiteX31" fmla="*/ 702304 w 1064254"/>
                  <a:gd name="connsiteY31" fmla="*/ 266760 h 521554"/>
                  <a:gd name="connsiteX32" fmla="*/ 721354 w 1064254"/>
                  <a:gd name="connsiteY32" fmla="*/ 328673 h 521554"/>
                  <a:gd name="connsiteX33" fmla="*/ 840416 w 1064254"/>
                  <a:gd name="connsiteY33" fmla="*/ 342960 h 521554"/>
                  <a:gd name="connsiteX34" fmla="*/ 840416 w 1064254"/>
                  <a:gd name="connsiteY34" fmla="*/ 238185 h 521554"/>
                  <a:gd name="connsiteX35" fmla="*/ 783266 w 1064254"/>
                  <a:gd name="connsiteY35" fmla="*/ 109598 h 521554"/>
                  <a:gd name="connsiteX36" fmla="*/ 859466 w 1064254"/>
                  <a:gd name="connsiteY36" fmla="*/ 38160 h 521554"/>
                  <a:gd name="connsiteX37" fmla="*/ 1054729 w 1064254"/>
                  <a:gd name="connsiteY37" fmla="*/ 138173 h 521554"/>
                  <a:gd name="connsiteX38" fmla="*/ 964241 w 1064254"/>
                  <a:gd name="connsiteY38" fmla="*/ 242948 h 521554"/>
                  <a:gd name="connsiteX39" fmla="*/ 916616 w 1064254"/>
                  <a:gd name="connsiteY39" fmla="*/ 333435 h 521554"/>
                  <a:gd name="connsiteX40" fmla="*/ 1064254 w 1064254"/>
                  <a:gd name="connsiteY40" fmla="*/ 476310 h 521554"/>
                  <a:gd name="connsiteX41" fmla="*/ 953129 w 1064254"/>
                  <a:gd name="connsiteY41" fmla="*/ 512823 h 521554"/>
                  <a:gd name="connsiteX0" fmla="*/ 953129 w 1070604"/>
                  <a:gd name="connsiteY0" fmla="*/ 512823 h 521554"/>
                  <a:gd name="connsiteX1" fmla="*/ 114136 w 1070604"/>
                  <a:gd name="connsiteY1" fmla="*/ 521554 h 521554"/>
                  <a:gd name="connsiteX2" fmla="*/ 2216 w 1070604"/>
                  <a:gd name="connsiteY2" fmla="*/ 388204 h 521554"/>
                  <a:gd name="connsiteX3" fmla="*/ 126042 w 1070604"/>
                  <a:gd name="connsiteY3" fmla="*/ 319147 h 521554"/>
                  <a:gd name="connsiteX4" fmla="*/ 145091 w 1070604"/>
                  <a:gd name="connsiteY4" fmla="*/ 271523 h 521554"/>
                  <a:gd name="connsiteX5" fmla="*/ 140329 w 1070604"/>
                  <a:gd name="connsiteY5" fmla="*/ 147698 h 521554"/>
                  <a:gd name="connsiteX6" fmla="*/ 45079 w 1070604"/>
                  <a:gd name="connsiteY6" fmla="*/ 61973 h 521554"/>
                  <a:gd name="connsiteX7" fmla="*/ 178429 w 1070604"/>
                  <a:gd name="connsiteY7" fmla="*/ 38160 h 521554"/>
                  <a:gd name="connsiteX8" fmla="*/ 254629 w 1070604"/>
                  <a:gd name="connsiteY8" fmla="*/ 104835 h 521554"/>
                  <a:gd name="connsiteX9" fmla="*/ 192716 w 1070604"/>
                  <a:gd name="connsiteY9" fmla="*/ 171510 h 521554"/>
                  <a:gd name="connsiteX10" fmla="*/ 187954 w 1070604"/>
                  <a:gd name="connsiteY10" fmla="*/ 328673 h 521554"/>
                  <a:gd name="connsiteX11" fmla="*/ 183193 w 1070604"/>
                  <a:gd name="connsiteY11" fmla="*/ 307241 h 521554"/>
                  <a:gd name="connsiteX12" fmla="*/ 290348 w 1070604"/>
                  <a:gd name="connsiteY12" fmla="*/ 328673 h 521554"/>
                  <a:gd name="connsiteX13" fmla="*/ 287966 w 1070604"/>
                  <a:gd name="connsiteY13" fmla="*/ 181035 h 521554"/>
                  <a:gd name="connsiteX14" fmla="*/ 287966 w 1070604"/>
                  <a:gd name="connsiteY14" fmla="*/ 181035 h 521554"/>
                  <a:gd name="connsiteX15" fmla="*/ 302254 w 1070604"/>
                  <a:gd name="connsiteY15" fmla="*/ 100073 h 521554"/>
                  <a:gd name="connsiteX16" fmla="*/ 330829 w 1070604"/>
                  <a:gd name="connsiteY16" fmla="*/ 195323 h 521554"/>
                  <a:gd name="connsiteX17" fmla="*/ 330829 w 1070604"/>
                  <a:gd name="connsiteY17" fmla="*/ 195323 h 521554"/>
                  <a:gd name="connsiteX18" fmla="*/ 330829 w 1070604"/>
                  <a:gd name="connsiteY18" fmla="*/ 319148 h 521554"/>
                  <a:gd name="connsiteX19" fmla="*/ 440366 w 1070604"/>
                  <a:gd name="connsiteY19" fmla="*/ 314385 h 521554"/>
                  <a:gd name="connsiteX20" fmla="*/ 435604 w 1070604"/>
                  <a:gd name="connsiteY20" fmla="*/ 123885 h 521554"/>
                  <a:gd name="connsiteX21" fmla="*/ 345116 w 1070604"/>
                  <a:gd name="connsiteY21" fmla="*/ 57210 h 521554"/>
                  <a:gd name="connsiteX22" fmla="*/ 411791 w 1070604"/>
                  <a:gd name="connsiteY22" fmla="*/ 60 h 521554"/>
                  <a:gd name="connsiteX23" fmla="*/ 535616 w 1070604"/>
                  <a:gd name="connsiteY23" fmla="*/ 47685 h 521554"/>
                  <a:gd name="connsiteX24" fmla="*/ 492754 w 1070604"/>
                  <a:gd name="connsiteY24" fmla="*/ 114360 h 521554"/>
                  <a:gd name="connsiteX25" fmla="*/ 487991 w 1070604"/>
                  <a:gd name="connsiteY25" fmla="*/ 304860 h 521554"/>
                  <a:gd name="connsiteX26" fmla="*/ 640391 w 1070604"/>
                  <a:gd name="connsiteY26" fmla="*/ 319148 h 521554"/>
                  <a:gd name="connsiteX27" fmla="*/ 659441 w 1070604"/>
                  <a:gd name="connsiteY27" fmla="*/ 247710 h 521554"/>
                  <a:gd name="connsiteX28" fmla="*/ 616579 w 1070604"/>
                  <a:gd name="connsiteY28" fmla="*/ 171510 h 521554"/>
                  <a:gd name="connsiteX29" fmla="*/ 664204 w 1070604"/>
                  <a:gd name="connsiteY29" fmla="*/ 104835 h 521554"/>
                  <a:gd name="connsiteX30" fmla="*/ 721354 w 1070604"/>
                  <a:gd name="connsiteY30" fmla="*/ 204848 h 521554"/>
                  <a:gd name="connsiteX31" fmla="*/ 702304 w 1070604"/>
                  <a:gd name="connsiteY31" fmla="*/ 266760 h 521554"/>
                  <a:gd name="connsiteX32" fmla="*/ 721354 w 1070604"/>
                  <a:gd name="connsiteY32" fmla="*/ 328673 h 521554"/>
                  <a:gd name="connsiteX33" fmla="*/ 840416 w 1070604"/>
                  <a:gd name="connsiteY33" fmla="*/ 342960 h 521554"/>
                  <a:gd name="connsiteX34" fmla="*/ 840416 w 1070604"/>
                  <a:gd name="connsiteY34" fmla="*/ 238185 h 521554"/>
                  <a:gd name="connsiteX35" fmla="*/ 783266 w 1070604"/>
                  <a:gd name="connsiteY35" fmla="*/ 109598 h 521554"/>
                  <a:gd name="connsiteX36" fmla="*/ 859466 w 1070604"/>
                  <a:gd name="connsiteY36" fmla="*/ 38160 h 521554"/>
                  <a:gd name="connsiteX37" fmla="*/ 1054729 w 1070604"/>
                  <a:gd name="connsiteY37" fmla="*/ 138173 h 521554"/>
                  <a:gd name="connsiteX38" fmla="*/ 964241 w 1070604"/>
                  <a:gd name="connsiteY38" fmla="*/ 242948 h 521554"/>
                  <a:gd name="connsiteX39" fmla="*/ 916616 w 1070604"/>
                  <a:gd name="connsiteY39" fmla="*/ 333435 h 521554"/>
                  <a:gd name="connsiteX40" fmla="*/ 1070604 w 1070604"/>
                  <a:gd name="connsiteY40" fmla="*/ 419160 h 521554"/>
                  <a:gd name="connsiteX41" fmla="*/ 953129 w 1070604"/>
                  <a:gd name="connsiteY41" fmla="*/ 512823 h 521554"/>
                  <a:gd name="connsiteX0" fmla="*/ 953129 w 1078290"/>
                  <a:gd name="connsiteY0" fmla="*/ 512823 h 521554"/>
                  <a:gd name="connsiteX1" fmla="*/ 114136 w 1078290"/>
                  <a:gd name="connsiteY1" fmla="*/ 521554 h 521554"/>
                  <a:gd name="connsiteX2" fmla="*/ 2216 w 1078290"/>
                  <a:gd name="connsiteY2" fmla="*/ 388204 h 521554"/>
                  <a:gd name="connsiteX3" fmla="*/ 126042 w 1078290"/>
                  <a:gd name="connsiteY3" fmla="*/ 319147 h 521554"/>
                  <a:gd name="connsiteX4" fmla="*/ 145091 w 1078290"/>
                  <a:gd name="connsiteY4" fmla="*/ 271523 h 521554"/>
                  <a:gd name="connsiteX5" fmla="*/ 140329 w 1078290"/>
                  <a:gd name="connsiteY5" fmla="*/ 147698 h 521554"/>
                  <a:gd name="connsiteX6" fmla="*/ 45079 w 1078290"/>
                  <a:gd name="connsiteY6" fmla="*/ 61973 h 521554"/>
                  <a:gd name="connsiteX7" fmla="*/ 178429 w 1078290"/>
                  <a:gd name="connsiteY7" fmla="*/ 38160 h 521554"/>
                  <a:gd name="connsiteX8" fmla="*/ 254629 w 1078290"/>
                  <a:gd name="connsiteY8" fmla="*/ 104835 h 521554"/>
                  <a:gd name="connsiteX9" fmla="*/ 192716 w 1078290"/>
                  <a:gd name="connsiteY9" fmla="*/ 171510 h 521554"/>
                  <a:gd name="connsiteX10" fmla="*/ 187954 w 1078290"/>
                  <a:gd name="connsiteY10" fmla="*/ 328673 h 521554"/>
                  <a:gd name="connsiteX11" fmla="*/ 183193 w 1078290"/>
                  <a:gd name="connsiteY11" fmla="*/ 307241 h 521554"/>
                  <a:gd name="connsiteX12" fmla="*/ 290348 w 1078290"/>
                  <a:gd name="connsiteY12" fmla="*/ 328673 h 521554"/>
                  <a:gd name="connsiteX13" fmla="*/ 287966 w 1078290"/>
                  <a:gd name="connsiteY13" fmla="*/ 181035 h 521554"/>
                  <a:gd name="connsiteX14" fmla="*/ 287966 w 1078290"/>
                  <a:gd name="connsiteY14" fmla="*/ 181035 h 521554"/>
                  <a:gd name="connsiteX15" fmla="*/ 302254 w 1078290"/>
                  <a:gd name="connsiteY15" fmla="*/ 100073 h 521554"/>
                  <a:gd name="connsiteX16" fmla="*/ 330829 w 1078290"/>
                  <a:gd name="connsiteY16" fmla="*/ 195323 h 521554"/>
                  <a:gd name="connsiteX17" fmla="*/ 330829 w 1078290"/>
                  <a:gd name="connsiteY17" fmla="*/ 195323 h 521554"/>
                  <a:gd name="connsiteX18" fmla="*/ 330829 w 1078290"/>
                  <a:gd name="connsiteY18" fmla="*/ 319148 h 521554"/>
                  <a:gd name="connsiteX19" fmla="*/ 440366 w 1078290"/>
                  <a:gd name="connsiteY19" fmla="*/ 314385 h 521554"/>
                  <a:gd name="connsiteX20" fmla="*/ 435604 w 1078290"/>
                  <a:gd name="connsiteY20" fmla="*/ 123885 h 521554"/>
                  <a:gd name="connsiteX21" fmla="*/ 345116 w 1078290"/>
                  <a:gd name="connsiteY21" fmla="*/ 57210 h 521554"/>
                  <a:gd name="connsiteX22" fmla="*/ 411791 w 1078290"/>
                  <a:gd name="connsiteY22" fmla="*/ 60 h 521554"/>
                  <a:gd name="connsiteX23" fmla="*/ 535616 w 1078290"/>
                  <a:gd name="connsiteY23" fmla="*/ 47685 h 521554"/>
                  <a:gd name="connsiteX24" fmla="*/ 492754 w 1078290"/>
                  <a:gd name="connsiteY24" fmla="*/ 114360 h 521554"/>
                  <a:gd name="connsiteX25" fmla="*/ 487991 w 1078290"/>
                  <a:gd name="connsiteY25" fmla="*/ 304860 h 521554"/>
                  <a:gd name="connsiteX26" fmla="*/ 640391 w 1078290"/>
                  <a:gd name="connsiteY26" fmla="*/ 319148 h 521554"/>
                  <a:gd name="connsiteX27" fmla="*/ 659441 w 1078290"/>
                  <a:gd name="connsiteY27" fmla="*/ 247710 h 521554"/>
                  <a:gd name="connsiteX28" fmla="*/ 616579 w 1078290"/>
                  <a:gd name="connsiteY28" fmla="*/ 171510 h 521554"/>
                  <a:gd name="connsiteX29" fmla="*/ 664204 w 1078290"/>
                  <a:gd name="connsiteY29" fmla="*/ 104835 h 521554"/>
                  <a:gd name="connsiteX30" fmla="*/ 721354 w 1078290"/>
                  <a:gd name="connsiteY30" fmla="*/ 204848 h 521554"/>
                  <a:gd name="connsiteX31" fmla="*/ 702304 w 1078290"/>
                  <a:gd name="connsiteY31" fmla="*/ 266760 h 521554"/>
                  <a:gd name="connsiteX32" fmla="*/ 721354 w 1078290"/>
                  <a:gd name="connsiteY32" fmla="*/ 328673 h 521554"/>
                  <a:gd name="connsiteX33" fmla="*/ 840416 w 1078290"/>
                  <a:gd name="connsiteY33" fmla="*/ 342960 h 521554"/>
                  <a:gd name="connsiteX34" fmla="*/ 840416 w 1078290"/>
                  <a:gd name="connsiteY34" fmla="*/ 238185 h 521554"/>
                  <a:gd name="connsiteX35" fmla="*/ 783266 w 1078290"/>
                  <a:gd name="connsiteY35" fmla="*/ 109598 h 521554"/>
                  <a:gd name="connsiteX36" fmla="*/ 859466 w 1078290"/>
                  <a:gd name="connsiteY36" fmla="*/ 38160 h 521554"/>
                  <a:gd name="connsiteX37" fmla="*/ 1054729 w 1078290"/>
                  <a:gd name="connsiteY37" fmla="*/ 138173 h 521554"/>
                  <a:gd name="connsiteX38" fmla="*/ 964241 w 1078290"/>
                  <a:gd name="connsiteY38" fmla="*/ 242948 h 521554"/>
                  <a:gd name="connsiteX39" fmla="*/ 916616 w 1078290"/>
                  <a:gd name="connsiteY39" fmla="*/ 333435 h 521554"/>
                  <a:gd name="connsiteX40" fmla="*/ 1070604 w 1078290"/>
                  <a:gd name="connsiteY40" fmla="*/ 419160 h 521554"/>
                  <a:gd name="connsiteX41" fmla="*/ 953129 w 1078290"/>
                  <a:gd name="connsiteY41" fmla="*/ 512823 h 521554"/>
                  <a:gd name="connsiteX0" fmla="*/ 953129 w 1078290"/>
                  <a:gd name="connsiteY0" fmla="*/ 512823 h 521554"/>
                  <a:gd name="connsiteX1" fmla="*/ 114136 w 1078290"/>
                  <a:gd name="connsiteY1" fmla="*/ 521554 h 521554"/>
                  <a:gd name="connsiteX2" fmla="*/ 2216 w 1078290"/>
                  <a:gd name="connsiteY2" fmla="*/ 388204 h 521554"/>
                  <a:gd name="connsiteX3" fmla="*/ 126042 w 1078290"/>
                  <a:gd name="connsiteY3" fmla="*/ 319147 h 521554"/>
                  <a:gd name="connsiteX4" fmla="*/ 145091 w 1078290"/>
                  <a:gd name="connsiteY4" fmla="*/ 271523 h 521554"/>
                  <a:gd name="connsiteX5" fmla="*/ 140329 w 1078290"/>
                  <a:gd name="connsiteY5" fmla="*/ 147698 h 521554"/>
                  <a:gd name="connsiteX6" fmla="*/ 45079 w 1078290"/>
                  <a:gd name="connsiteY6" fmla="*/ 61973 h 521554"/>
                  <a:gd name="connsiteX7" fmla="*/ 178429 w 1078290"/>
                  <a:gd name="connsiteY7" fmla="*/ 38160 h 521554"/>
                  <a:gd name="connsiteX8" fmla="*/ 254629 w 1078290"/>
                  <a:gd name="connsiteY8" fmla="*/ 104835 h 521554"/>
                  <a:gd name="connsiteX9" fmla="*/ 192716 w 1078290"/>
                  <a:gd name="connsiteY9" fmla="*/ 171510 h 521554"/>
                  <a:gd name="connsiteX10" fmla="*/ 187954 w 1078290"/>
                  <a:gd name="connsiteY10" fmla="*/ 328673 h 521554"/>
                  <a:gd name="connsiteX11" fmla="*/ 183193 w 1078290"/>
                  <a:gd name="connsiteY11" fmla="*/ 307241 h 521554"/>
                  <a:gd name="connsiteX12" fmla="*/ 290348 w 1078290"/>
                  <a:gd name="connsiteY12" fmla="*/ 328673 h 521554"/>
                  <a:gd name="connsiteX13" fmla="*/ 287966 w 1078290"/>
                  <a:gd name="connsiteY13" fmla="*/ 181035 h 521554"/>
                  <a:gd name="connsiteX14" fmla="*/ 287966 w 1078290"/>
                  <a:gd name="connsiteY14" fmla="*/ 181035 h 521554"/>
                  <a:gd name="connsiteX15" fmla="*/ 302254 w 1078290"/>
                  <a:gd name="connsiteY15" fmla="*/ 100073 h 521554"/>
                  <a:gd name="connsiteX16" fmla="*/ 330829 w 1078290"/>
                  <a:gd name="connsiteY16" fmla="*/ 195323 h 521554"/>
                  <a:gd name="connsiteX17" fmla="*/ 330829 w 1078290"/>
                  <a:gd name="connsiteY17" fmla="*/ 195323 h 521554"/>
                  <a:gd name="connsiteX18" fmla="*/ 330829 w 1078290"/>
                  <a:gd name="connsiteY18" fmla="*/ 319148 h 521554"/>
                  <a:gd name="connsiteX19" fmla="*/ 440366 w 1078290"/>
                  <a:gd name="connsiteY19" fmla="*/ 314385 h 521554"/>
                  <a:gd name="connsiteX20" fmla="*/ 435604 w 1078290"/>
                  <a:gd name="connsiteY20" fmla="*/ 123885 h 521554"/>
                  <a:gd name="connsiteX21" fmla="*/ 345116 w 1078290"/>
                  <a:gd name="connsiteY21" fmla="*/ 57210 h 521554"/>
                  <a:gd name="connsiteX22" fmla="*/ 411791 w 1078290"/>
                  <a:gd name="connsiteY22" fmla="*/ 60 h 521554"/>
                  <a:gd name="connsiteX23" fmla="*/ 535616 w 1078290"/>
                  <a:gd name="connsiteY23" fmla="*/ 47685 h 521554"/>
                  <a:gd name="connsiteX24" fmla="*/ 492754 w 1078290"/>
                  <a:gd name="connsiteY24" fmla="*/ 114360 h 521554"/>
                  <a:gd name="connsiteX25" fmla="*/ 487991 w 1078290"/>
                  <a:gd name="connsiteY25" fmla="*/ 304860 h 521554"/>
                  <a:gd name="connsiteX26" fmla="*/ 640391 w 1078290"/>
                  <a:gd name="connsiteY26" fmla="*/ 319148 h 521554"/>
                  <a:gd name="connsiteX27" fmla="*/ 659441 w 1078290"/>
                  <a:gd name="connsiteY27" fmla="*/ 247710 h 521554"/>
                  <a:gd name="connsiteX28" fmla="*/ 616579 w 1078290"/>
                  <a:gd name="connsiteY28" fmla="*/ 171510 h 521554"/>
                  <a:gd name="connsiteX29" fmla="*/ 664204 w 1078290"/>
                  <a:gd name="connsiteY29" fmla="*/ 104835 h 521554"/>
                  <a:gd name="connsiteX30" fmla="*/ 721354 w 1078290"/>
                  <a:gd name="connsiteY30" fmla="*/ 204848 h 521554"/>
                  <a:gd name="connsiteX31" fmla="*/ 702304 w 1078290"/>
                  <a:gd name="connsiteY31" fmla="*/ 266760 h 521554"/>
                  <a:gd name="connsiteX32" fmla="*/ 721354 w 1078290"/>
                  <a:gd name="connsiteY32" fmla="*/ 328673 h 521554"/>
                  <a:gd name="connsiteX33" fmla="*/ 840416 w 1078290"/>
                  <a:gd name="connsiteY33" fmla="*/ 342960 h 521554"/>
                  <a:gd name="connsiteX34" fmla="*/ 840416 w 1078290"/>
                  <a:gd name="connsiteY34" fmla="*/ 238185 h 521554"/>
                  <a:gd name="connsiteX35" fmla="*/ 783266 w 1078290"/>
                  <a:gd name="connsiteY35" fmla="*/ 109598 h 521554"/>
                  <a:gd name="connsiteX36" fmla="*/ 859466 w 1078290"/>
                  <a:gd name="connsiteY36" fmla="*/ 38160 h 521554"/>
                  <a:gd name="connsiteX37" fmla="*/ 1054729 w 1078290"/>
                  <a:gd name="connsiteY37" fmla="*/ 138173 h 521554"/>
                  <a:gd name="connsiteX38" fmla="*/ 964241 w 1078290"/>
                  <a:gd name="connsiteY38" fmla="*/ 242948 h 521554"/>
                  <a:gd name="connsiteX39" fmla="*/ 916616 w 1078290"/>
                  <a:gd name="connsiteY39" fmla="*/ 333435 h 521554"/>
                  <a:gd name="connsiteX40" fmla="*/ 1070604 w 1078290"/>
                  <a:gd name="connsiteY40" fmla="*/ 419160 h 521554"/>
                  <a:gd name="connsiteX41" fmla="*/ 953129 w 1078290"/>
                  <a:gd name="connsiteY41"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7954 w 1076013"/>
                  <a:gd name="connsiteY10" fmla="*/ 328673 h 521554"/>
                  <a:gd name="connsiteX11" fmla="*/ 183193 w 1076013"/>
                  <a:gd name="connsiteY11" fmla="*/ 307241 h 521554"/>
                  <a:gd name="connsiteX12" fmla="*/ 290348 w 1076013"/>
                  <a:gd name="connsiteY12" fmla="*/ 328673 h 521554"/>
                  <a:gd name="connsiteX13" fmla="*/ 287966 w 1076013"/>
                  <a:gd name="connsiteY13" fmla="*/ 181035 h 521554"/>
                  <a:gd name="connsiteX14" fmla="*/ 287966 w 1076013"/>
                  <a:gd name="connsiteY14" fmla="*/ 181035 h 521554"/>
                  <a:gd name="connsiteX15" fmla="*/ 302254 w 1076013"/>
                  <a:gd name="connsiteY15" fmla="*/ 100073 h 521554"/>
                  <a:gd name="connsiteX16" fmla="*/ 330829 w 1076013"/>
                  <a:gd name="connsiteY16" fmla="*/ 195323 h 521554"/>
                  <a:gd name="connsiteX17" fmla="*/ 330829 w 1076013"/>
                  <a:gd name="connsiteY17" fmla="*/ 195323 h 521554"/>
                  <a:gd name="connsiteX18" fmla="*/ 330829 w 1076013"/>
                  <a:gd name="connsiteY18" fmla="*/ 319148 h 521554"/>
                  <a:gd name="connsiteX19" fmla="*/ 440366 w 1076013"/>
                  <a:gd name="connsiteY19" fmla="*/ 314385 h 521554"/>
                  <a:gd name="connsiteX20" fmla="*/ 435604 w 1076013"/>
                  <a:gd name="connsiteY20" fmla="*/ 123885 h 521554"/>
                  <a:gd name="connsiteX21" fmla="*/ 345116 w 1076013"/>
                  <a:gd name="connsiteY21" fmla="*/ 57210 h 521554"/>
                  <a:gd name="connsiteX22" fmla="*/ 411791 w 1076013"/>
                  <a:gd name="connsiteY22" fmla="*/ 60 h 521554"/>
                  <a:gd name="connsiteX23" fmla="*/ 535616 w 1076013"/>
                  <a:gd name="connsiteY23" fmla="*/ 47685 h 521554"/>
                  <a:gd name="connsiteX24" fmla="*/ 492754 w 1076013"/>
                  <a:gd name="connsiteY24" fmla="*/ 114360 h 521554"/>
                  <a:gd name="connsiteX25" fmla="*/ 487991 w 1076013"/>
                  <a:gd name="connsiteY25" fmla="*/ 304860 h 521554"/>
                  <a:gd name="connsiteX26" fmla="*/ 640391 w 1076013"/>
                  <a:gd name="connsiteY26" fmla="*/ 319148 h 521554"/>
                  <a:gd name="connsiteX27" fmla="*/ 659441 w 1076013"/>
                  <a:gd name="connsiteY27" fmla="*/ 247710 h 521554"/>
                  <a:gd name="connsiteX28" fmla="*/ 616579 w 1076013"/>
                  <a:gd name="connsiteY28" fmla="*/ 171510 h 521554"/>
                  <a:gd name="connsiteX29" fmla="*/ 664204 w 1076013"/>
                  <a:gd name="connsiteY29" fmla="*/ 104835 h 521554"/>
                  <a:gd name="connsiteX30" fmla="*/ 721354 w 1076013"/>
                  <a:gd name="connsiteY30" fmla="*/ 204848 h 521554"/>
                  <a:gd name="connsiteX31" fmla="*/ 702304 w 1076013"/>
                  <a:gd name="connsiteY31" fmla="*/ 266760 h 521554"/>
                  <a:gd name="connsiteX32" fmla="*/ 721354 w 1076013"/>
                  <a:gd name="connsiteY32" fmla="*/ 328673 h 521554"/>
                  <a:gd name="connsiteX33" fmla="*/ 840416 w 1076013"/>
                  <a:gd name="connsiteY33" fmla="*/ 342960 h 521554"/>
                  <a:gd name="connsiteX34" fmla="*/ 840416 w 1076013"/>
                  <a:gd name="connsiteY34" fmla="*/ 238185 h 521554"/>
                  <a:gd name="connsiteX35" fmla="*/ 783266 w 1076013"/>
                  <a:gd name="connsiteY35" fmla="*/ 109598 h 521554"/>
                  <a:gd name="connsiteX36" fmla="*/ 859466 w 1076013"/>
                  <a:gd name="connsiteY36" fmla="*/ 38160 h 521554"/>
                  <a:gd name="connsiteX37" fmla="*/ 1054729 w 1076013"/>
                  <a:gd name="connsiteY37" fmla="*/ 138173 h 521554"/>
                  <a:gd name="connsiteX38" fmla="*/ 964241 w 1076013"/>
                  <a:gd name="connsiteY38" fmla="*/ 242948 h 521554"/>
                  <a:gd name="connsiteX39" fmla="*/ 916616 w 1076013"/>
                  <a:gd name="connsiteY39" fmla="*/ 333435 h 521554"/>
                  <a:gd name="connsiteX40" fmla="*/ 1067429 w 1076013"/>
                  <a:gd name="connsiteY40" fmla="*/ 428685 h 521554"/>
                  <a:gd name="connsiteX41" fmla="*/ 953129 w 1076013"/>
                  <a:gd name="connsiteY41"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7954 w 1076013"/>
                  <a:gd name="connsiteY10" fmla="*/ 328673 h 521554"/>
                  <a:gd name="connsiteX11" fmla="*/ 183193 w 1076013"/>
                  <a:gd name="connsiteY11" fmla="*/ 307241 h 521554"/>
                  <a:gd name="connsiteX12" fmla="*/ 265744 w 1076013"/>
                  <a:gd name="connsiteY12" fmla="*/ 311210 h 521554"/>
                  <a:gd name="connsiteX13" fmla="*/ 290348 w 1076013"/>
                  <a:gd name="connsiteY13" fmla="*/ 328673 h 521554"/>
                  <a:gd name="connsiteX14" fmla="*/ 287966 w 1076013"/>
                  <a:gd name="connsiteY14" fmla="*/ 181035 h 521554"/>
                  <a:gd name="connsiteX15" fmla="*/ 287966 w 1076013"/>
                  <a:gd name="connsiteY15" fmla="*/ 181035 h 521554"/>
                  <a:gd name="connsiteX16" fmla="*/ 302254 w 1076013"/>
                  <a:gd name="connsiteY16" fmla="*/ 100073 h 521554"/>
                  <a:gd name="connsiteX17" fmla="*/ 330829 w 1076013"/>
                  <a:gd name="connsiteY17" fmla="*/ 195323 h 521554"/>
                  <a:gd name="connsiteX18" fmla="*/ 330829 w 1076013"/>
                  <a:gd name="connsiteY18" fmla="*/ 195323 h 521554"/>
                  <a:gd name="connsiteX19" fmla="*/ 330829 w 1076013"/>
                  <a:gd name="connsiteY19" fmla="*/ 319148 h 521554"/>
                  <a:gd name="connsiteX20" fmla="*/ 440366 w 1076013"/>
                  <a:gd name="connsiteY20" fmla="*/ 314385 h 521554"/>
                  <a:gd name="connsiteX21" fmla="*/ 435604 w 1076013"/>
                  <a:gd name="connsiteY21" fmla="*/ 123885 h 521554"/>
                  <a:gd name="connsiteX22" fmla="*/ 345116 w 1076013"/>
                  <a:gd name="connsiteY22" fmla="*/ 57210 h 521554"/>
                  <a:gd name="connsiteX23" fmla="*/ 411791 w 1076013"/>
                  <a:gd name="connsiteY23" fmla="*/ 60 h 521554"/>
                  <a:gd name="connsiteX24" fmla="*/ 535616 w 1076013"/>
                  <a:gd name="connsiteY24" fmla="*/ 47685 h 521554"/>
                  <a:gd name="connsiteX25" fmla="*/ 492754 w 1076013"/>
                  <a:gd name="connsiteY25" fmla="*/ 114360 h 521554"/>
                  <a:gd name="connsiteX26" fmla="*/ 487991 w 1076013"/>
                  <a:gd name="connsiteY26" fmla="*/ 304860 h 521554"/>
                  <a:gd name="connsiteX27" fmla="*/ 640391 w 1076013"/>
                  <a:gd name="connsiteY27" fmla="*/ 319148 h 521554"/>
                  <a:gd name="connsiteX28" fmla="*/ 659441 w 1076013"/>
                  <a:gd name="connsiteY28" fmla="*/ 247710 h 521554"/>
                  <a:gd name="connsiteX29" fmla="*/ 616579 w 1076013"/>
                  <a:gd name="connsiteY29" fmla="*/ 171510 h 521554"/>
                  <a:gd name="connsiteX30" fmla="*/ 664204 w 1076013"/>
                  <a:gd name="connsiteY30" fmla="*/ 104835 h 521554"/>
                  <a:gd name="connsiteX31" fmla="*/ 721354 w 1076013"/>
                  <a:gd name="connsiteY31" fmla="*/ 204848 h 521554"/>
                  <a:gd name="connsiteX32" fmla="*/ 702304 w 1076013"/>
                  <a:gd name="connsiteY32" fmla="*/ 266760 h 521554"/>
                  <a:gd name="connsiteX33" fmla="*/ 721354 w 1076013"/>
                  <a:gd name="connsiteY33" fmla="*/ 328673 h 521554"/>
                  <a:gd name="connsiteX34" fmla="*/ 840416 w 1076013"/>
                  <a:gd name="connsiteY34" fmla="*/ 342960 h 521554"/>
                  <a:gd name="connsiteX35" fmla="*/ 840416 w 1076013"/>
                  <a:gd name="connsiteY35" fmla="*/ 238185 h 521554"/>
                  <a:gd name="connsiteX36" fmla="*/ 783266 w 1076013"/>
                  <a:gd name="connsiteY36" fmla="*/ 109598 h 521554"/>
                  <a:gd name="connsiteX37" fmla="*/ 859466 w 1076013"/>
                  <a:gd name="connsiteY37" fmla="*/ 38160 h 521554"/>
                  <a:gd name="connsiteX38" fmla="*/ 1054729 w 1076013"/>
                  <a:gd name="connsiteY38" fmla="*/ 138173 h 521554"/>
                  <a:gd name="connsiteX39" fmla="*/ 964241 w 1076013"/>
                  <a:gd name="connsiteY39" fmla="*/ 242948 h 521554"/>
                  <a:gd name="connsiteX40" fmla="*/ 916616 w 1076013"/>
                  <a:gd name="connsiteY40" fmla="*/ 333435 h 521554"/>
                  <a:gd name="connsiteX41" fmla="*/ 1067429 w 1076013"/>
                  <a:gd name="connsiteY41" fmla="*/ 428685 h 521554"/>
                  <a:gd name="connsiteX42" fmla="*/ 953129 w 1076013"/>
                  <a:gd name="connsiteY42"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7954 w 1076013"/>
                  <a:gd name="connsiteY10" fmla="*/ 328673 h 521554"/>
                  <a:gd name="connsiteX11" fmla="*/ 183193 w 1076013"/>
                  <a:gd name="connsiteY11" fmla="*/ 307241 h 521554"/>
                  <a:gd name="connsiteX12" fmla="*/ 290348 w 1076013"/>
                  <a:gd name="connsiteY12" fmla="*/ 328673 h 521554"/>
                  <a:gd name="connsiteX13" fmla="*/ 287966 w 1076013"/>
                  <a:gd name="connsiteY13" fmla="*/ 181035 h 521554"/>
                  <a:gd name="connsiteX14" fmla="*/ 287966 w 1076013"/>
                  <a:gd name="connsiteY14" fmla="*/ 181035 h 521554"/>
                  <a:gd name="connsiteX15" fmla="*/ 302254 w 1076013"/>
                  <a:gd name="connsiteY15" fmla="*/ 100073 h 521554"/>
                  <a:gd name="connsiteX16" fmla="*/ 330829 w 1076013"/>
                  <a:gd name="connsiteY16" fmla="*/ 195323 h 521554"/>
                  <a:gd name="connsiteX17" fmla="*/ 330829 w 1076013"/>
                  <a:gd name="connsiteY17" fmla="*/ 195323 h 521554"/>
                  <a:gd name="connsiteX18" fmla="*/ 330829 w 1076013"/>
                  <a:gd name="connsiteY18" fmla="*/ 319148 h 521554"/>
                  <a:gd name="connsiteX19" fmla="*/ 440366 w 1076013"/>
                  <a:gd name="connsiteY19" fmla="*/ 314385 h 521554"/>
                  <a:gd name="connsiteX20" fmla="*/ 435604 w 1076013"/>
                  <a:gd name="connsiteY20" fmla="*/ 123885 h 521554"/>
                  <a:gd name="connsiteX21" fmla="*/ 345116 w 1076013"/>
                  <a:gd name="connsiteY21" fmla="*/ 57210 h 521554"/>
                  <a:gd name="connsiteX22" fmla="*/ 411791 w 1076013"/>
                  <a:gd name="connsiteY22" fmla="*/ 60 h 521554"/>
                  <a:gd name="connsiteX23" fmla="*/ 535616 w 1076013"/>
                  <a:gd name="connsiteY23" fmla="*/ 47685 h 521554"/>
                  <a:gd name="connsiteX24" fmla="*/ 492754 w 1076013"/>
                  <a:gd name="connsiteY24" fmla="*/ 114360 h 521554"/>
                  <a:gd name="connsiteX25" fmla="*/ 487991 w 1076013"/>
                  <a:gd name="connsiteY25" fmla="*/ 304860 h 521554"/>
                  <a:gd name="connsiteX26" fmla="*/ 640391 w 1076013"/>
                  <a:gd name="connsiteY26" fmla="*/ 319148 h 521554"/>
                  <a:gd name="connsiteX27" fmla="*/ 659441 w 1076013"/>
                  <a:gd name="connsiteY27" fmla="*/ 247710 h 521554"/>
                  <a:gd name="connsiteX28" fmla="*/ 616579 w 1076013"/>
                  <a:gd name="connsiteY28" fmla="*/ 171510 h 521554"/>
                  <a:gd name="connsiteX29" fmla="*/ 664204 w 1076013"/>
                  <a:gd name="connsiteY29" fmla="*/ 104835 h 521554"/>
                  <a:gd name="connsiteX30" fmla="*/ 721354 w 1076013"/>
                  <a:gd name="connsiteY30" fmla="*/ 204848 h 521554"/>
                  <a:gd name="connsiteX31" fmla="*/ 702304 w 1076013"/>
                  <a:gd name="connsiteY31" fmla="*/ 266760 h 521554"/>
                  <a:gd name="connsiteX32" fmla="*/ 721354 w 1076013"/>
                  <a:gd name="connsiteY32" fmla="*/ 328673 h 521554"/>
                  <a:gd name="connsiteX33" fmla="*/ 840416 w 1076013"/>
                  <a:gd name="connsiteY33" fmla="*/ 342960 h 521554"/>
                  <a:gd name="connsiteX34" fmla="*/ 840416 w 1076013"/>
                  <a:gd name="connsiteY34" fmla="*/ 238185 h 521554"/>
                  <a:gd name="connsiteX35" fmla="*/ 783266 w 1076013"/>
                  <a:gd name="connsiteY35" fmla="*/ 109598 h 521554"/>
                  <a:gd name="connsiteX36" fmla="*/ 859466 w 1076013"/>
                  <a:gd name="connsiteY36" fmla="*/ 38160 h 521554"/>
                  <a:gd name="connsiteX37" fmla="*/ 1054729 w 1076013"/>
                  <a:gd name="connsiteY37" fmla="*/ 138173 h 521554"/>
                  <a:gd name="connsiteX38" fmla="*/ 964241 w 1076013"/>
                  <a:gd name="connsiteY38" fmla="*/ 242948 h 521554"/>
                  <a:gd name="connsiteX39" fmla="*/ 916616 w 1076013"/>
                  <a:gd name="connsiteY39" fmla="*/ 333435 h 521554"/>
                  <a:gd name="connsiteX40" fmla="*/ 1067429 w 1076013"/>
                  <a:gd name="connsiteY40" fmla="*/ 428685 h 521554"/>
                  <a:gd name="connsiteX41" fmla="*/ 953129 w 1076013"/>
                  <a:gd name="connsiteY41"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3193 w 1076013"/>
                  <a:gd name="connsiteY10" fmla="*/ 307241 h 521554"/>
                  <a:gd name="connsiteX11" fmla="*/ 290348 w 1076013"/>
                  <a:gd name="connsiteY11" fmla="*/ 328673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9148 h 521554"/>
                  <a:gd name="connsiteX18" fmla="*/ 440366 w 1076013"/>
                  <a:gd name="connsiteY18" fmla="*/ 314385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90348 w 1076013"/>
                  <a:gd name="connsiteY11" fmla="*/ 328673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9148 h 521554"/>
                  <a:gd name="connsiteX18" fmla="*/ 440366 w 1076013"/>
                  <a:gd name="connsiteY18" fmla="*/ 314385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9148 h 521554"/>
                  <a:gd name="connsiteX18" fmla="*/ 440366 w 1076013"/>
                  <a:gd name="connsiteY18" fmla="*/ 314385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9148 h 521554"/>
                  <a:gd name="connsiteX18" fmla="*/ 440366 w 1076013"/>
                  <a:gd name="connsiteY18" fmla="*/ 314385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9148 h 521554"/>
                  <a:gd name="connsiteX18" fmla="*/ 440366 w 1076013"/>
                  <a:gd name="connsiteY18" fmla="*/ 314385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0366 w 1076013"/>
                  <a:gd name="connsiteY18" fmla="*/ 314385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92754 w 1076013"/>
                  <a:gd name="connsiteY23" fmla="*/ 114360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76085 w 1076013"/>
                  <a:gd name="connsiteY23" fmla="*/ 111979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11791 w 1076013"/>
                  <a:gd name="connsiteY21" fmla="*/ 60 h 521554"/>
                  <a:gd name="connsiteX22" fmla="*/ 535616 w 1076013"/>
                  <a:gd name="connsiteY22" fmla="*/ 47685 h 521554"/>
                  <a:gd name="connsiteX23" fmla="*/ 476085 w 1076013"/>
                  <a:gd name="connsiteY23" fmla="*/ 111979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721354 w 1076013"/>
                  <a:gd name="connsiteY31" fmla="*/ 328673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87991 w 1076013"/>
                  <a:gd name="connsiteY24" fmla="*/ 304860 h 521554"/>
                  <a:gd name="connsiteX25" fmla="*/ 640391 w 1076013"/>
                  <a:gd name="connsiteY25" fmla="*/ 319148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87991 w 1076013"/>
                  <a:gd name="connsiteY24" fmla="*/ 304860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5079 w 1076013"/>
                  <a:gd name="connsiteY6" fmla="*/ 61973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2698 w 1076013"/>
                  <a:gd name="connsiteY6" fmla="*/ 104835 h 521554"/>
                  <a:gd name="connsiteX7" fmla="*/ 178429 w 1076013"/>
                  <a:gd name="connsiteY7" fmla="*/ 38160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47698 h 521554"/>
                  <a:gd name="connsiteX6" fmla="*/ 42698 w 1076013"/>
                  <a:gd name="connsiteY6" fmla="*/ 104835 h 521554"/>
                  <a:gd name="connsiteX7" fmla="*/ 147473 w 1076013"/>
                  <a:gd name="connsiteY7" fmla="*/ 45304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54629 w 1076013"/>
                  <a:gd name="connsiteY8" fmla="*/ 104835 h 521554"/>
                  <a:gd name="connsiteX9" fmla="*/ 192716 w 1076013"/>
                  <a:gd name="connsiteY9" fmla="*/ 171510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54629 w 1076013"/>
                  <a:gd name="connsiteY8" fmla="*/ 104835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54629 w 1076013"/>
                  <a:gd name="connsiteY8" fmla="*/ 104835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8796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268916 w 1076013"/>
                  <a:gd name="connsiteY13" fmla="*/ 181035 h 521554"/>
                  <a:gd name="connsiteX14" fmla="*/ 302254 w 1076013"/>
                  <a:gd name="connsiteY14" fmla="*/ 100073 h 521554"/>
                  <a:gd name="connsiteX15" fmla="*/ 330829 w 1076013"/>
                  <a:gd name="connsiteY15" fmla="*/ 195323 h 521554"/>
                  <a:gd name="connsiteX16" fmla="*/ 330829 w 1076013"/>
                  <a:gd name="connsiteY16" fmla="*/ 195323 h 521554"/>
                  <a:gd name="connsiteX17" fmla="*/ 330829 w 1076013"/>
                  <a:gd name="connsiteY17" fmla="*/ 314386 h 521554"/>
                  <a:gd name="connsiteX18" fmla="*/ 442747 w 1076013"/>
                  <a:gd name="connsiteY18" fmla="*/ 312004 h 521554"/>
                  <a:gd name="connsiteX19" fmla="*/ 435604 w 1076013"/>
                  <a:gd name="connsiteY19" fmla="*/ 123885 h 521554"/>
                  <a:gd name="connsiteX20" fmla="*/ 345116 w 1076013"/>
                  <a:gd name="connsiteY20" fmla="*/ 57210 h 521554"/>
                  <a:gd name="connsiteX21" fmla="*/ 440366 w 1076013"/>
                  <a:gd name="connsiteY21" fmla="*/ 60 h 521554"/>
                  <a:gd name="connsiteX22" fmla="*/ 535616 w 1076013"/>
                  <a:gd name="connsiteY22" fmla="*/ 47685 h 521554"/>
                  <a:gd name="connsiteX23" fmla="*/ 476085 w 1076013"/>
                  <a:gd name="connsiteY23" fmla="*/ 111979 h 521554"/>
                  <a:gd name="connsiteX24" fmla="*/ 478466 w 1076013"/>
                  <a:gd name="connsiteY24" fmla="*/ 312003 h 521554"/>
                  <a:gd name="connsiteX25" fmla="*/ 642772 w 1076013"/>
                  <a:gd name="connsiteY25" fmla="*/ 312004 h 521554"/>
                  <a:gd name="connsiteX26" fmla="*/ 659441 w 1076013"/>
                  <a:gd name="connsiteY26" fmla="*/ 247710 h 521554"/>
                  <a:gd name="connsiteX27" fmla="*/ 616579 w 1076013"/>
                  <a:gd name="connsiteY27" fmla="*/ 171510 h 521554"/>
                  <a:gd name="connsiteX28" fmla="*/ 664204 w 1076013"/>
                  <a:gd name="connsiteY28" fmla="*/ 104835 h 521554"/>
                  <a:gd name="connsiteX29" fmla="*/ 721354 w 1076013"/>
                  <a:gd name="connsiteY29" fmla="*/ 204848 h 521554"/>
                  <a:gd name="connsiteX30" fmla="*/ 702304 w 1076013"/>
                  <a:gd name="connsiteY30" fmla="*/ 266760 h 521554"/>
                  <a:gd name="connsiteX31" fmla="*/ 697541 w 1076013"/>
                  <a:gd name="connsiteY31" fmla="*/ 314385 h 521554"/>
                  <a:gd name="connsiteX32" fmla="*/ 840416 w 1076013"/>
                  <a:gd name="connsiteY32" fmla="*/ 342960 h 521554"/>
                  <a:gd name="connsiteX33" fmla="*/ 840416 w 1076013"/>
                  <a:gd name="connsiteY33" fmla="*/ 238185 h 521554"/>
                  <a:gd name="connsiteX34" fmla="*/ 783266 w 1076013"/>
                  <a:gd name="connsiteY34" fmla="*/ 109598 h 521554"/>
                  <a:gd name="connsiteX35" fmla="*/ 859466 w 1076013"/>
                  <a:gd name="connsiteY35" fmla="*/ 38160 h 521554"/>
                  <a:gd name="connsiteX36" fmla="*/ 1054729 w 1076013"/>
                  <a:gd name="connsiteY36" fmla="*/ 138173 h 521554"/>
                  <a:gd name="connsiteX37" fmla="*/ 964241 w 1076013"/>
                  <a:gd name="connsiteY37" fmla="*/ 242948 h 521554"/>
                  <a:gd name="connsiteX38" fmla="*/ 916616 w 1076013"/>
                  <a:gd name="connsiteY38" fmla="*/ 333435 h 521554"/>
                  <a:gd name="connsiteX39" fmla="*/ 1067429 w 1076013"/>
                  <a:gd name="connsiteY39" fmla="*/ 428685 h 521554"/>
                  <a:gd name="connsiteX40" fmla="*/ 953129 w 1076013"/>
                  <a:gd name="connsiteY40"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30829 w 1076013"/>
                  <a:gd name="connsiteY14" fmla="*/ 195323 h 521554"/>
                  <a:gd name="connsiteX15" fmla="*/ 330829 w 1076013"/>
                  <a:gd name="connsiteY15" fmla="*/ 195323 h 521554"/>
                  <a:gd name="connsiteX16" fmla="*/ 330829 w 1076013"/>
                  <a:gd name="connsiteY16" fmla="*/ 314386 h 521554"/>
                  <a:gd name="connsiteX17" fmla="*/ 442747 w 1076013"/>
                  <a:gd name="connsiteY17" fmla="*/ 312004 h 521554"/>
                  <a:gd name="connsiteX18" fmla="*/ 435604 w 1076013"/>
                  <a:gd name="connsiteY18" fmla="*/ 123885 h 521554"/>
                  <a:gd name="connsiteX19" fmla="*/ 345116 w 1076013"/>
                  <a:gd name="connsiteY19" fmla="*/ 57210 h 521554"/>
                  <a:gd name="connsiteX20" fmla="*/ 440366 w 1076013"/>
                  <a:gd name="connsiteY20" fmla="*/ 60 h 521554"/>
                  <a:gd name="connsiteX21" fmla="*/ 535616 w 1076013"/>
                  <a:gd name="connsiteY21" fmla="*/ 47685 h 521554"/>
                  <a:gd name="connsiteX22" fmla="*/ 476085 w 1076013"/>
                  <a:gd name="connsiteY22" fmla="*/ 111979 h 521554"/>
                  <a:gd name="connsiteX23" fmla="*/ 478466 w 1076013"/>
                  <a:gd name="connsiteY23" fmla="*/ 312003 h 521554"/>
                  <a:gd name="connsiteX24" fmla="*/ 642772 w 1076013"/>
                  <a:gd name="connsiteY24" fmla="*/ 312004 h 521554"/>
                  <a:gd name="connsiteX25" fmla="*/ 659441 w 1076013"/>
                  <a:gd name="connsiteY25" fmla="*/ 247710 h 521554"/>
                  <a:gd name="connsiteX26" fmla="*/ 616579 w 1076013"/>
                  <a:gd name="connsiteY26" fmla="*/ 171510 h 521554"/>
                  <a:gd name="connsiteX27" fmla="*/ 664204 w 1076013"/>
                  <a:gd name="connsiteY27" fmla="*/ 104835 h 521554"/>
                  <a:gd name="connsiteX28" fmla="*/ 721354 w 1076013"/>
                  <a:gd name="connsiteY28" fmla="*/ 204848 h 521554"/>
                  <a:gd name="connsiteX29" fmla="*/ 702304 w 1076013"/>
                  <a:gd name="connsiteY29" fmla="*/ 266760 h 521554"/>
                  <a:gd name="connsiteX30" fmla="*/ 697541 w 1076013"/>
                  <a:gd name="connsiteY30" fmla="*/ 314385 h 521554"/>
                  <a:gd name="connsiteX31" fmla="*/ 840416 w 1076013"/>
                  <a:gd name="connsiteY31" fmla="*/ 342960 h 521554"/>
                  <a:gd name="connsiteX32" fmla="*/ 840416 w 1076013"/>
                  <a:gd name="connsiteY32" fmla="*/ 238185 h 521554"/>
                  <a:gd name="connsiteX33" fmla="*/ 783266 w 1076013"/>
                  <a:gd name="connsiteY33" fmla="*/ 109598 h 521554"/>
                  <a:gd name="connsiteX34" fmla="*/ 859466 w 1076013"/>
                  <a:gd name="connsiteY34" fmla="*/ 38160 h 521554"/>
                  <a:gd name="connsiteX35" fmla="*/ 1054729 w 1076013"/>
                  <a:gd name="connsiteY35" fmla="*/ 138173 h 521554"/>
                  <a:gd name="connsiteX36" fmla="*/ 964241 w 1076013"/>
                  <a:gd name="connsiteY36" fmla="*/ 242948 h 521554"/>
                  <a:gd name="connsiteX37" fmla="*/ 916616 w 1076013"/>
                  <a:gd name="connsiteY37" fmla="*/ 333435 h 521554"/>
                  <a:gd name="connsiteX38" fmla="*/ 1067429 w 1076013"/>
                  <a:gd name="connsiteY38" fmla="*/ 428685 h 521554"/>
                  <a:gd name="connsiteX39" fmla="*/ 953129 w 1076013"/>
                  <a:gd name="connsiteY39"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30829 w 1076013"/>
                  <a:gd name="connsiteY14" fmla="*/ 195323 h 521554"/>
                  <a:gd name="connsiteX15" fmla="*/ 330829 w 1076013"/>
                  <a:gd name="connsiteY15" fmla="*/ 195323 h 521554"/>
                  <a:gd name="connsiteX16" fmla="*/ 330829 w 1076013"/>
                  <a:gd name="connsiteY16" fmla="*/ 314386 h 521554"/>
                  <a:gd name="connsiteX17" fmla="*/ 442747 w 1076013"/>
                  <a:gd name="connsiteY17" fmla="*/ 312004 h 521554"/>
                  <a:gd name="connsiteX18" fmla="*/ 435604 w 1076013"/>
                  <a:gd name="connsiteY18" fmla="*/ 123885 h 521554"/>
                  <a:gd name="connsiteX19" fmla="*/ 345116 w 1076013"/>
                  <a:gd name="connsiteY19" fmla="*/ 57210 h 521554"/>
                  <a:gd name="connsiteX20" fmla="*/ 440366 w 1076013"/>
                  <a:gd name="connsiteY20" fmla="*/ 60 h 521554"/>
                  <a:gd name="connsiteX21" fmla="*/ 535616 w 1076013"/>
                  <a:gd name="connsiteY21" fmla="*/ 47685 h 521554"/>
                  <a:gd name="connsiteX22" fmla="*/ 476085 w 1076013"/>
                  <a:gd name="connsiteY22" fmla="*/ 111979 h 521554"/>
                  <a:gd name="connsiteX23" fmla="*/ 478466 w 1076013"/>
                  <a:gd name="connsiteY23" fmla="*/ 312003 h 521554"/>
                  <a:gd name="connsiteX24" fmla="*/ 642772 w 1076013"/>
                  <a:gd name="connsiteY24" fmla="*/ 312004 h 521554"/>
                  <a:gd name="connsiteX25" fmla="*/ 659441 w 1076013"/>
                  <a:gd name="connsiteY25" fmla="*/ 247710 h 521554"/>
                  <a:gd name="connsiteX26" fmla="*/ 616579 w 1076013"/>
                  <a:gd name="connsiteY26" fmla="*/ 171510 h 521554"/>
                  <a:gd name="connsiteX27" fmla="*/ 664204 w 1076013"/>
                  <a:gd name="connsiteY27" fmla="*/ 104835 h 521554"/>
                  <a:gd name="connsiteX28" fmla="*/ 721354 w 1076013"/>
                  <a:gd name="connsiteY28" fmla="*/ 204848 h 521554"/>
                  <a:gd name="connsiteX29" fmla="*/ 702304 w 1076013"/>
                  <a:gd name="connsiteY29" fmla="*/ 266760 h 521554"/>
                  <a:gd name="connsiteX30" fmla="*/ 697541 w 1076013"/>
                  <a:gd name="connsiteY30" fmla="*/ 314385 h 521554"/>
                  <a:gd name="connsiteX31" fmla="*/ 840416 w 1076013"/>
                  <a:gd name="connsiteY31" fmla="*/ 342960 h 521554"/>
                  <a:gd name="connsiteX32" fmla="*/ 840416 w 1076013"/>
                  <a:gd name="connsiteY32" fmla="*/ 238185 h 521554"/>
                  <a:gd name="connsiteX33" fmla="*/ 783266 w 1076013"/>
                  <a:gd name="connsiteY33" fmla="*/ 109598 h 521554"/>
                  <a:gd name="connsiteX34" fmla="*/ 859466 w 1076013"/>
                  <a:gd name="connsiteY34" fmla="*/ 38160 h 521554"/>
                  <a:gd name="connsiteX35" fmla="*/ 1054729 w 1076013"/>
                  <a:gd name="connsiteY35" fmla="*/ 138173 h 521554"/>
                  <a:gd name="connsiteX36" fmla="*/ 964241 w 1076013"/>
                  <a:gd name="connsiteY36" fmla="*/ 242948 h 521554"/>
                  <a:gd name="connsiteX37" fmla="*/ 916616 w 1076013"/>
                  <a:gd name="connsiteY37" fmla="*/ 333435 h 521554"/>
                  <a:gd name="connsiteX38" fmla="*/ 1067429 w 1076013"/>
                  <a:gd name="connsiteY38" fmla="*/ 428685 h 521554"/>
                  <a:gd name="connsiteX39" fmla="*/ 953129 w 1076013"/>
                  <a:gd name="connsiteY39"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30829 w 1076013"/>
                  <a:gd name="connsiteY14" fmla="*/ 195323 h 521554"/>
                  <a:gd name="connsiteX15" fmla="*/ 330829 w 1076013"/>
                  <a:gd name="connsiteY15" fmla="*/ 195323 h 521554"/>
                  <a:gd name="connsiteX16" fmla="*/ 330829 w 1076013"/>
                  <a:gd name="connsiteY16" fmla="*/ 314386 h 521554"/>
                  <a:gd name="connsiteX17" fmla="*/ 442747 w 1076013"/>
                  <a:gd name="connsiteY17" fmla="*/ 312004 h 521554"/>
                  <a:gd name="connsiteX18" fmla="*/ 435604 w 1076013"/>
                  <a:gd name="connsiteY18" fmla="*/ 123885 h 521554"/>
                  <a:gd name="connsiteX19" fmla="*/ 345116 w 1076013"/>
                  <a:gd name="connsiteY19" fmla="*/ 57210 h 521554"/>
                  <a:gd name="connsiteX20" fmla="*/ 440366 w 1076013"/>
                  <a:gd name="connsiteY20" fmla="*/ 60 h 521554"/>
                  <a:gd name="connsiteX21" fmla="*/ 535616 w 1076013"/>
                  <a:gd name="connsiteY21" fmla="*/ 47685 h 521554"/>
                  <a:gd name="connsiteX22" fmla="*/ 476085 w 1076013"/>
                  <a:gd name="connsiteY22" fmla="*/ 111979 h 521554"/>
                  <a:gd name="connsiteX23" fmla="*/ 478466 w 1076013"/>
                  <a:gd name="connsiteY23" fmla="*/ 312003 h 521554"/>
                  <a:gd name="connsiteX24" fmla="*/ 642772 w 1076013"/>
                  <a:gd name="connsiteY24" fmla="*/ 312004 h 521554"/>
                  <a:gd name="connsiteX25" fmla="*/ 659441 w 1076013"/>
                  <a:gd name="connsiteY25" fmla="*/ 247710 h 521554"/>
                  <a:gd name="connsiteX26" fmla="*/ 616579 w 1076013"/>
                  <a:gd name="connsiteY26" fmla="*/ 171510 h 521554"/>
                  <a:gd name="connsiteX27" fmla="*/ 664204 w 1076013"/>
                  <a:gd name="connsiteY27" fmla="*/ 104835 h 521554"/>
                  <a:gd name="connsiteX28" fmla="*/ 721354 w 1076013"/>
                  <a:gd name="connsiteY28" fmla="*/ 204848 h 521554"/>
                  <a:gd name="connsiteX29" fmla="*/ 702304 w 1076013"/>
                  <a:gd name="connsiteY29" fmla="*/ 266760 h 521554"/>
                  <a:gd name="connsiteX30" fmla="*/ 697541 w 1076013"/>
                  <a:gd name="connsiteY30" fmla="*/ 314385 h 521554"/>
                  <a:gd name="connsiteX31" fmla="*/ 840416 w 1076013"/>
                  <a:gd name="connsiteY31" fmla="*/ 342960 h 521554"/>
                  <a:gd name="connsiteX32" fmla="*/ 840416 w 1076013"/>
                  <a:gd name="connsiteY32" fmla="*/ 238185 h 521554"/>
                  <a:gd name="connsiteX33" fmla="*/ 783266 w 1076013"/>
                  <a:gd name="connsiteY33" fmla="*/ 109598 h 521554"/>
                  <a:gd name="connsiteX34" fmla="*/ 859466 w 1076013"/>
                  <a:gd name="connsiteY34" fmla="*/ 38160 h 521554"/>
                  <a:gd name="connsiteX35" fmla="*/ 1054729 w 1076013"/>
                  <a:gd name="connsiteY35" fmla="*/ 138173 h 521554"/>
                  <a:gd name="connsiteX36" fmla="*/ 964241 w 1076013"/>
                  <a:gd name="connsiteY36" fmla="*/ 242948 h 521554"/>
                  <a:gd name="connsiteX37" fmla="*/ 916616 w 1076013"/>
                  <a:gd name="connsiteY37" fmla="*/ 333435 h 521554"/>
                  <a:gd name="connsiteX38" fmla="*/ 1067429 w 1076013"/>
                  <a:gd name="connsiteY38" fmla="*/ 428685 h 521554"/>
                  <a:gd name="connsiteX39" fmla="*/ 953129 w 1076013"/>
                  <a:gd name="connsiteY39"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30829 w 1076013"/>
                  <a:gd name="connsiteY14" fmla="*/ 195323 h 521554"/>
                  <a:gd name="connsiteX15" fmla="*/ 330829 w 1076013"/>
                  <a:gd name="connsiteY15" fmla="*/ 195323 h 521554"/>
                  <a:gd name="connsiteX16" fmla="*/ 330829 w 1076013"/>
                  <a:gd name="connsiteY16" fmla="*/ 314386 h 521554"/>
                  <a:gd name="connsiteX17" fmla="*/ 442747 w 1076013"/>
                  <a:gd name="connsiteY17" fmla="*/ 312004 h 521554"/>
                  <a:gd name="connsiteX18" fmla="*/ 435604 w 1076013"/>
                  <a:gd name="connsiteY18" fmla="*/ 123885 h 521554"/>
                  <a:gd name="connsiteX19" fmla="*/ 345116 w 1076013"/>
                  <a:gd name="connsiteY19" fmla="*/ 57210 h 521554"/>
                  <a:gd name="connsiteX20" fmla="*/ 440366 w 1076013"/>
                  <a:gd name="connsiteY20" fmla="*/ 60 h 521554"/>
                  <a:gd name="connsiteX21" fmla="*/ 535616 w 1076013"/>
                  <a:gd name="connsiteY21" fmla="*/ 47685 h 521554"/>
                  <a:gd name="connsiteX22" fmla="*/ 476085 w 1076013"/>
                  <a:gd name="connsiteY22" fmla="*/ 111979 h 521554"/>
                  <a:gd name="connsiteX23" fmla="*/ 478466 w 1076013"/>
                  <a:gd name="connsiteY23" fmla="*/ 312003 h 521554"/>
                  <a:gd name="connsiteX24" fmla="*/ 642772 w 1076013"/>
                  <a:gd name="connsiteY24" fmla="*/ 312004 h 521554"/>
                  <a:gd name="connsiteX25" fmla="*/ 659441 w 1076013"/>
                  <a:gd name="connsiteY25" fmla="*/ 247710 h 521554"/>
                  <a:gd name="connsiteX26" fmla="*/ 616579 w 1076013"/>
                  <a:gd name="connsiteY26" fmla="*/ 171510 h 521554"/>
                  <a:gd name="connsiteX27" fmla="*/ 664204 w 1076013"/>
                  <a:gd name="connsiteY27" fmla="*/ 104835 h 521554"/>
                  <a:gd name="connsiteX28" fmla="*/ 721354 w 1076013"/>
                  <a:gd name="connsiteY28" fmla="*/ 204848 h 521554"/>
                  <a:gd name="connsiteX29" fmla="*/ 702304 w 1076013"/>
                  <a:gd name="connsiteY29" fmla="*/ 266760 h 521554"/>
                  <a:gd name="connsiteX30" fmla="*/ 697541 w 1076013"/>
                  <a:gd name="connsiteY30" fmla="*/ 314385 h 521554"/>
                  <a:gd name="connsiteX31" fmla="*/ 840416 w 1076013"/>
                  <a:gd name="connsiteY31" fmla="*/ 342960 h 521554"/>
                  <a:gd name="connsiteX32" fmla="*/ 840416 w 1076013"/>
                  <a:gd name="connsiteY32" fmla="*/ 238185 h 521554"/>
                  <a:gd name="connsiteX33" fmla="*/ 783266 w 1076013"/>
                  <a:gd name="connsiteY33" fmla="*/ 109598 h 521554"/>
                  <a:gd name="connsiteX34" fmla="*/ 859466 w 1076013"/>
                  <a:gd name="connsiteY34" fmla="*/ 38160 h 521554"/>
                  <a:gd name="connsiteX35" fmla="*/ 1054729 w 1076013"/>
                  <a:gd name="connsiteY35" fmla="*/ 138173 h 521554"/>
                  <a:gd name="connsiteX36" fmla="*/ 964241 w 1076013"/>
                  <a:gd name="connsiteY36" fmla="*/ 242948 h 521554"/>
                  <a:gd name="connsiteX37" fmla="*/ 916616 w 1076013"/>
                  <a:gd name="connsiteY37" fmla="*/ 333435 h 521554"/>
                  <a:gd name="connsiteX38" fmla="*/ 1067429 w 1076013"/>
                  <a:gd name="connsiteY38" fmla="*/ 428685 h 521554"/>
                  <a:gd name="connsiteX39" fmla="*/ 953129 w 1076013"/>
                  <a:gd name="connsiteY39"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30829 w 1076013"/>
                  <a:gd name="connsiteY14" fmla="*/ 195323 h 521554"/>
                  <a:gd name="connsiteX15" fmla="*/ 328447 w 1076013"/>
                  <a:gd name="connsiteY15" fmla="*/ 178654 h 521554"/>
                  <a:gd name="connsiteX16" fmla="*/ 330829 w 1076013"/>
                  <a:gd name="connsiteY16" fmla="*/ 314386 h 521554"/>
                  <a:gd name="connsiteX17" fmla="*/ 442747 w 1076013"/>
                  <a:gd name="connsiteY17" fmla="*/ 312004 h 521554"/>
                  <a:gd name="connsiteX18" fmla="*/ 435604 w 1076013"/>
                  <a:gd name="connsiteY18" fmla="*/ 123885 h 521554"/>
                  <a:gd name="connsiteX19" fmla="*/ 345116 w 1076013"/>
                  <a:gd name="connsiteY19" fmla="*/ 57210 h 521554"/>
                  <a:gd name="connsiteX20" fmla="*/ 440366 w 1076013"/>
                  <a:gd name="connsiteY20" fmla="*/ 60 h 521554"/>
                  <a:gd name="connsiteX21" fmla="*/ 535616 w 1076013"/>
                  <a:gd name="connsiteY21" fmla="*/ 47685 h 521554"/>
                  <a:gd name="connsiteX22" fmla="*/ 476085 w 1076013"/>
                  <a:gd name="connsiteY22" fmla="*/ 111979 h 521554"/>
                  <a:gd name="connsiteX23" fmla="*/ 478466 w 1076013"/>
                  <a:gd name="connsiteY23" fmla="*/ 312003 h 521554"/>
                  <a:gd name="connsiteX24" fmla="*/ 642772 w 1076013"/>
                  <a:gd name="connsiteY24" fmla="*/ 312004 h 521554"/>
                  <a:gd name="connsiteX25" fmla="*/ 659441 w 1076013"/>
                  <a:gd name="connsiteY25" fmla="*/ 247710 h 521554"/>
                  <a:gd name="connsiteX26" fmla="*/ 616579 w 1076013"/>
                  <a:gd name="connsiteY26" fmla="*/ 171510 h 521554"/>
                  <a:gd name="connsiteX27" fmla="*/ 664204 w 1076013"/>
                  <a:gd name="connsiteY27" fmla="*/ 104835 h 521554"/>
                  <a:gd name="connsiteX28" fmla="*/ 721354 w 1076013"/>
                  <a:gd name="connsiteY28" fmla="*/ 204848 h 521554"/>
                  <a:gd name="connsiteX29" fmla="*/ 702304 w 1076013"/>
                  <a:gd name="connsiteY29" fmla="*/ 266760 h 521554"/>
                  <a:gd name="connsiteX30" fmla="*/ 697541 w 1076013"/>
                  <a:gd name="connsiteY30" fmla="*/ 314385 h 521554"/>
                  <a:gd name="connsiteX31" fmla="*/ 840416 w 1076013"/>
                  <a:gd name="connsiteY31" fmla="*/ 342960 h 521554"/>
                  <a:gd name="connsiteX32" fmla="*/ 840416 w 1076013"/>
                  <a:gd name="connsiteY32" fmla="*/ 238185 h 521554"/>
                  <a:gd name="connsiteX33" fmla="*/ 783266 w 1076013"/>
                  <a:gd name="connsiteY33" fmla="*/ 109598 h 521554"/>
                  <a:gd name="connsiteX34" fmla="*/ 859466 w 1076013"/>
                  <a:gd name="connsiteY34" fmla="*/ 38160 h 521554"/>
                  <a:gd name="connsiteX35" fmla="*/ 1054729 w 1076013"/>
                  <a:gd name="connsiteY35" fmla="*/ 138173 h 521554"/>
                  <a:gd name="connsiteX36" fmla="*/ 964241 w 1076013"/>
                  <a:gd name="connsiteY36" fmla="*/ 242948 h 521554"/>
                  <a:gd name="connsiteX37" fmla="*/ 916616 w 1076013"/>
                  <a:gd name="connsiteY37" fmla="*/ 333435 h 521554"/>
                  <a:gd name="connsiteX38" fmla="*/ 1067429 w 1076013"/>
                  <a:gd name="connsiteY38" fmla="*/ 428685 h 521554"/>
                  <a:gd name="connsiteX39" fmla="*/ 953129 w 1076013"/>
                  <a:gd name="connsiteY39"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59441 w 1076013"/>
                  <a:gd name="connsiteY24" fmla="*/ 247710 h 521554"/>
                  <a:gd name="connsiteX25" fmla="*/ 616579 w 1076013"/>
                  <a:gd name="connsiteY25" fmla="*/ 171510 h 521554"/>
                  <a:gd name="connsiteX26" fmla="*/ 664204 w 1076013"/>
                  <a:gd name="connsiteY26" fmla="*/ 104835 h 521554"/>
                  <a:gd name="connsiteX27" fmla="*/ 721354 w 1076013"/>
                  <a:gd name="connsiteY27" fmla="*/ 204848 h 521554"/>
                  <a:gd name="connsiteX28" fmla="*/ 702304 w 1076013"/>
                  <a:gd name="connsiteY28" fmla="*/ 266760 h 521554"/>
                  <a:gd name="connsiteX29" fmla="*/ 697541 w 1076013"/>
                  <a:gd name="connsiteY29" fmla="*/ 314385 h 521554"/>
                  <a:gd name="connsiteX30" fmla="*/ 840416 w 1076013"/>
                  <a:gd name="connsiteY30" fmla="*/ 342960 h 521554"/>
                  <a:gd name="connsiteX31" fmla="*/ 840416 w 1076013"/>
                  <a:gd name="connsiteY31" fmla="*/ 238185 h 521554"/>
                  <a:gd name="connsiteX32" fmla="*/ 783266 w 1076013"/>
                  <a:gd name="connsiteY32" fmla="*/ 109598 h 521554"/>
                  <a:gd name="connsiteX33" fmla="*/ 859466 w 1076013"/>
                  <a:gd name="connsiteY33" fmla="*/ 38160 h 521554"/>
                  <a:gd name="connsiteX34" fmla="*/ 1054729 w 1076013"/>
                  <a:gd name="connsiteY34" fmla="*/ 138173 h 521554"/>
                  <a:gd name="connsiteX35" fmla="*/ 964241 w 1076013"/>
                  <a:gd name="connsiteY35" fmla="*/ 242948 h 521554"/>
                  <a:gd name="connsiteX36" fmla="*/ 916616 w 1076013"/>
                  <a:gd name="connsiteY36" fmla="*/ 333435 h 521554"/>
                  <a:gd name="connsiteX37" fmla="*/ 1067429 w 1076013"/>
                  <a:gd name="connsiteY37" fmla="*/ 428685 h 521554"/>
                  <a:gd name="connsiteX38" fmla="*/ 953129 w 1076013"/>
                  <a:gd name="connsiteY38"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59441 w 1076013"/>
                  <a:gd name="connsiteY24" fmla="*/ 247710 h 521554"/>
                  <a:gd name="connsiteX25" fmla="*/ 616579 w 1076013"/>
                  <a:gd name="connsiteY25" fmla="*/ 171510 h 521554"/>
                  <a:gd name="connsiteX26" fmla="*/ 664204 w 1076013"/>
                  <a:gd name="connsiteY26" fmla="*/ 104835 h 521554"/>
                  <a:gd name="connsiteX27" fmla="*/ 721354 w 1076013"/>
                  <a:gd name="connsiteY27" fmla="*/ 204848 h 521554"/>
                  <a:gd name="connsiteX28" fmla="*/ 702304 w 1076013"/>
                  <a:gd name="connsiteY28" fmla="*/ 266760 h 521554"/>
                  <a:gd name="connsiteX29" fmla="*/ 697541 w 1076013"/>
                  <a:gd name="connsiteY29" fmla="*/ 314385 h 521554"/>
                  <a:gd name="connsiteX30" fmla="*/ 840416 w 1076013"/>
                  <a:gd name="connsiteY30" fmla="*/ 342960 h 521554"/>
                  <a:gd name="connsiteX31" fmla="*/ 840416 w 1076013"/>
                  <a:gd name="connsiteY31" fmla="*/ 238185 h 521554"/>
                  <a:gd name="connsiteX32" fmla="*/ 783266 w 1076013"/>
                  <a:gd name="connsiteY32" fmla="*/ 109598 h 521554"/>
                  <a:gd name="connsiteX33" fmla="*/ 859466 w 1076013"/>
                  <a:gd name="connsiteY33" fmla="*/ 38160 h 521554"/>
                  <a:gd name="connsiteX34" fmla="*/ 1054729 w 1076013"/>
                  <a:gd name="connsiteY34" fmla="*/ 138173 h 521554"/>
                  <a:gd name="connsiteX35" fmla="*/ 964241 w 1076013"/>
                  <a:gd name="connsiteY35" fmla="*/ 242948 h 521554"/>
                  <a:gd name="connsiteX36" fmla="*/ 916616 w 1076013"/>
                  <a:gd name="connsiteY36" fmla="*/ 333435 h 521554"/>
                  <a:gd name="connsiteX37" fmla="*/ 1067429 w 1076013"/>
                  <a:gd name="connsiteY37" fmla="*/ 428685 h 521554"/>
                  <a:gd name="connsiteX38" fmla="*/ 953129 w 1076013"/>
                  <a:gd name="connsiteY38"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16579 w 1076013"/>
                  <a:gd name="connsiteY25" fmla="*/ 171510 h 521554"/>
                  <a:gd name="connsiteX26" fmla="*/ 664204 w 1076013"/>
                  <a:gd name="connsiteY26" fmla="*/ 104835 h 521554"/>
                  <a:gd name="connsiteX27" fmla="*/ 721354 w 1076013"/>
                  <a:gd name="connsiteY27" fmla="*/ 204848 h 521554"/>
                  <a:gd name="connsiteX28" fmla="*/ 702304 w 1076013"/>
                  <a:gd name="connsiteY28" fmla="*/ 266760 h 521554"/>
                  <a:gd name="connsiteX29" fmla="*/ 697541 w 1076013"/>
                  <a:gd name="connsiteY29" fmla="*/ 314385 h 521554"/>
                  <a:gd name="connsiteX30" fmla="*/ 840416 w 1076013"/>
                  <a:gd name="connsiteY30" fmla="*/ 342960 h 521554"/>
                  <a:gd name="connsiteX31" fmla="*/ 840416 w 1076013"/>
                  <a:gd name="connsiteY31" fmla="*/ 238185 h 521554"/>
                  <a:gd name="connsiteX32" fmla="*/ 783266 w 1076013"/>
                  <a:gd name="connsiteY32" fmla="*/ 109598 h 521554"/>
                  <a:gd name="connsiteX33" fmla="*/ 859466 w 1076013"/>
                  <a:gd name="connsiteY33" fmla="*/ 38160 h 521554"/>
                  <a:gd name="connsiteX34" fmla="*/ 1054729 w 1076013"/>
                  <a:gd name="connsiteY34" fmla="*/ 138173 h 521554"/>
                  <a:gd name="connsiteX35" fmla="*/ 964241 w 1076013"/>
                  <a:gd name="connsiteY35" fmla="*/ 242948 h 521554"/>
                  <a:gd name="connsiteX36" fmla="*/ 916616 w 1076013"/>
                  <a:gd name="connsiteY36" fmla="*/ 333435 h 521554"/>
                  <a:gd name="connsiteX37" fmla="*/ 1067429 w 1076013"/>
                  <a:gd name="connsiteY37" fmla="*/ 428685 h 521554"/>
                  <a:gd name="connsiteX38" fmla="*/ 953129 w 1076013"/>
                  <a:gd name="connsiteY38"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16579 w 1076013"/>
                  <a:gd name="connsiteY25" fmla="*/ 171510 h 521554"/>
                  <a:gd name="connsiteX26" fmla="*/ 664204 w 1076013"/>
                  <a:gd name="connsiteY26" fmla="*/ 104835 h 521554"/>
                  <a:gd name="connsiteX27" fmla="*/ 721354 w 1076013"/>
                  <a:gd name="connsiteY27" fmla="*/ 204848 h 521554"/>
                  <a:gd name="connsiteX28" fmla="*/ 678491 w 1076013"/>
                  <a:gd name="connsiteY28" fmla="*/ 216754 h 521554"/>
                  <a:gd name="connsiteX29" fmla="*/ 697541 w 1076013"/>
                  <a:gd name="connsiteY29" fmla="*/ 314385 h 521554"/>
                  <a:gd name="connsiteX30" fmla="*/ 840416 w 1076013"/>
                  <a:gd name="connsiteY30" fmla="*/ 342960 h 521554"/>
                  <a:gd name="connsiteX31" fmla="*/ 840416 w 1076013"/>
                  <a:gd name="connsiteY31" fmla="*/ 238185 h 521554"/>
                  <a:gd name="connsiteX32" fmla="*/ 783266 w 1076013"/>
                  <a:gd name="connsiteY32" fmla="*/ 109598 h 521554"/>
                  <a:gd name="connsiteX33" fmla="*/ 859466 w 1076013"/>
                  <a:gd name="connsiteY33" fmla="*/ 38160 h 521554"/>
                  <a:gd name="connsiteX34" fmla="*/ 1054729 w 1076013"/>
                  <a:gd name="connsiteY34" fmla="*/ 138173 h 521554"/>
                  <a:gd name="connsiteX35" fmla="*/ 964241 w 1076013"/>
                  <a:gd name="connsiteY35" fmla="*/ 242948 h 521554"/>
                  <a:gd name="connsiteX36" fmla="*/ 916616 w 1076013"/>
                  <a:gd name="connsiteY36" fmla="*/ 333435 h 521554"/>
                  <a:gd name="connsiteX37" fmla="*/ 1067429 w 1076013"/>
                  <a:gd name="connsiteY37" fmla="*/ 428685 h 521554"/>
                  <a:gd name="connsiteX38" fmla="*/ 953129 w 1076013"/>
                  <a:gd name="connsiteY38"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16579 w 1076013"/>
                  <a:gd name="connsiteY25" fmla="*/ 171510 h 521554"/>
                  <a:gd name="connsiteX26" fmla="*/ 664204 w 1076013"/>
                  <a:gd name="connsiteY26" fmla="*/ 104835 h 521554"/>
                  <a:gd name="connsiteX27" fmla="*/ 702304 w 1076013"/>
                  <a:gd name="connsiteY27" fmla="*/ 164366 h 521554"/>
                  <a:gd name="connsiteX28" fmla="*/ 678491 w 1076013"/>
                  <a:gd name="connsiteY28" fmla="*/ 216754 h 521554"/>
                  <a:gd name="connsiteX29" fmla="*/ 697541 w 1076013"/>
                  <a:gd name="connsiteY29" fmla="*/ 314385 h 521554"/>
                  <a:gd name="connsiteX30" fmla="*/ 840416 w 1076013"/>
                  <a:gd name="connsiteY30" fmla="*/ 342960 h 521554"/>
                  <a:gd name="connsiteX31" fmla="*/ 840416 w 1076013"/>
                  <a:gd name="connsiteY31" fmla="*/ 238185 h 521554"/>
                  <a:gd name="connsiteX32" fmla="*/ 783266 w 1076013"/>
                  <a:gd name="connsiteY32" fmla="*/ 109598 h 521554"/>
                  <a:gd name="connsiteX33" fmla="*/ 859466 w 1076013"/>
                  <a:gd name="connsiteY33" fmla="*/ 38160 h 521554"/>
                  <a:gd name="connsiteX34" fmla="*/ 1054729 w 1076013"/>
                  <a:gd name="connsiteY34" fmla="*/ 138173 h 521554"/>
                  <a:gd name="connsiteX35" fmla="*/ 964241 w 1076013"/>
                  <a:gd name="connsiteY35" fmla="*/ 242948 h 521554"/>
                  <a:gd name="connsiteX36" fmla="*/ 916616 w 1076013"/>
                  <a:gd name="connsiteY36" fmla="*/ 333435 h 521554"/>
                  <a:gd name="connsiteX37" fmla="*/ 1067429 w 1076013"/>
                  <a:gd name="connsiteY37" fmla="*/ 428685 h 521554"/>
                  <a:gd name="connsiteX38" fmla="*/ 953129 w 1076013"/>
                  <a:gd name="connsiteY38"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64204 w 1076013"/>
                  <a:gd name="connsiteY25" fmla="*/ 104835 h 521554"/>
                  <a:gd name="connsiteX26" fmla="*/ 702304 w 1076013"/>
                  <a:gd name="connsiteY26" fmla="*/ 164366 h 521554"/>
                  <a:gd name="connsiteX27" fmla="*/ 678491 w 1076013"/>
                  <a:gd name="connsiteY27" fmla="*/ 216754 h 521554"/>
                  <a:gd name="connsiteX28" fmla="*/ 697541 w 1076013"/>
                  <a:gd name="connsiteY28" fmla="*/ 314385 h 521554"/>
                  <a:gd name="connsiteX29" fmla="*/ 840416 w 1076013"/>
                  <a:gd name="connsiteY29" fmla="*/ 342960 h 521554"/>
                  <a:gd name="connsiteX30" fmla="*/ 840416 w 1076013"/>
                  <a:gd name="connsiteY30" fmla="*/ 238185 h 521554"/>
                  <a:gd name="connsiteX31" fmla="*/ 783266 w 1076013"/>
                  <a:gd name="connsiteY31" fmla="*/ 109598 h 521554"/>
                  <a:gd name="connsiteX32" fmla="*/ 859466 w 1076013"/>
                  <a:gd name="connsiteY32" fmla="*/ 38160 h 521554"/>
                  <a:gd name="connsiteX33" fmla="*/ 1054729 w 1076013"/>
                  <a:gd name="connsiteY33" fmla="*/ 138173 h 521554"/>
                  <a:gd name="connsiteX34" fmla="*/ 964241 w 1076013"/>
                  <a:gd name="connsiteY34" fmla="*/ 242948 h 521554"/>
                  <a:gd name="connsiteX35" fmla="*/ 916616 w 1076013"/>
                  <a:gd name="connsiteY35" fmla="*/ 333435 h 521554"/>
                  <a:gd name="connsiteX36" fmla="*/ 1067429 w 1076013"/>
                  <a:gd name="connsiteY36" fmla="*/ 428685 h 521554"/>
                  <a:gd name="connsiteX37" fmla="*/ 953129 w 1076013"/>
                  <a:gd name="connsiteY37"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64204 w 1076013"/>
                  <a:gd name="connsiteY25" fmla="*/ 104835 h 521554"/>
                  <a:gd name="connsiteX26" fmla="*/ 678491 w 1076013"/>
                  <a:gd name="connsiteY26" fmla="*/ 216754 h 521554"/>
                  <a:gd name="connsiteX27" fmla="*/ 697541 w 1076013"/>
                  <a:gd name="connsiteY27" fmla="*/ 314385 h 521554"/>
                  <a:gd name="connsiteX28" fmla="*/ 840416 w 1076013"/>
                  <a:gd name="connsiteY28" fmla="*/ 342960 h 521554"/>
                  <a:gd name="connsiteX29" fmla="*/ 840416 w 1076013"/>
                  <a:gd name="connsiteY29" fmla="*/ 238185 h 521554"/>
                  <a:gd name="connsiteX30" fmla="*/ 783266 w 1076013"/>
                  <a:gd name="connsiteY30" fmla="*/ 109598 h 521554"/>
                  <a:gd name="connsiteX31" fmla="*/ 859466 w 1076013"/>
                  <a:gd name="connsiteY31" fmla="*/ 38160 h 521554"/>
                  <a:gd name="connsiteX32" fmla="*/ 1054729 w 1076013"/>
                  <a:gd name="connsiteY32" fmla="*/ 138173 h 521554"/>
                  <a:gd name="connsiteX33" fmla="*/ 964241 w 1076013"/>
                  <a:gd name="connsiteY33" fmla="*/ 242948 h 521554"/>
                  <a:gd name="connsiteX34" fmla="*/ 916616 w 1076013"/>
                  <a:gd name="connsiteY34" fmla="*/ 333435 h 521554"/>
                  <a:gd name="connsiteX35" fmla="*/ 1067429 w 1076013"/>
                  <a:gd name="connsiteY35" fmla="*/ 428685 h 521554"/>
                  <a:gd name="connsiteX36" fmla="*/ 953129 w 1076013"/>
                  <a:gd name="connsiteY36"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64204 w 1076013"/>
                  <a:gd name="connsiteY25" fmla="*/ 104835 h 521554"/>
                  <a:gd name="connsiteX26" fmla="*/ 678491 w 1076013"/>
                  <a:gd name="connsiteY26" fmla="*/ 216754 h 521554"/>
                  <a:gd name="connsiteX27" fmla="*/ 697541 w 1076013"/>
                  <a:gd name="connsiteY27" fmla="*/ 314385 h 521554"/>
                  <a:gd name="connsiteX28" fmla="*/ 840416 w 1076013"/>
                  <a:gd name="connsiteY28" fmla="*/ 342960 h 521554"/>
                  <a:gd name="connsiteX29" fmla="*/ 840416 w 1076013"/>
                  <a:gd name="connsiteY29" fmla="*/ 238185 h 521554"/>
                  <a:gd name="connsiteX30" fmla="*/ 783266 w 1076013"/>
                  <a:gd name="connsiteY30" fmla="*/ 109598 h 521554"/>
                  <a:gd name="connsiteX31" fmla="*/ 859466 w 1076013"/>
                  <a:gd name="connsiteY31" fmla="*/ 38160 h 521554"/>
                  <a:gd name="connsiteX32" fmla="*/ 1054729 w 1076013"/>
                  <a:gd name="connsiteY32" fmla="*/ 138173 h 521554"/>
                  <a:gd name="connsiteX33" fmla="*/ 964241 w 1076013"/>
                  <a:gd name="connsiteY33" fmla="*/ 242948 h 521554"/>
                  <a:gd name="connsiteX34" fmla="*/ 916616 w 1076013"/>
                  <a:gd name="connsiteY34" fmla="*/ 333435 h 521554"/>
                  <a:gd name="connsiteX35" fmla="*/ 1067429 w 1076013"/>
                  <a:gd name="connsiteY35" fmla="*/ 428685 h 521554"/>
                  <a:gd name="connsiteX36" fmla="*/ 953129 w 1076013"/>
                  <a:gd name="connsiteY36"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64204 w 1076013"/>
                  <a:gd name="connsiteY25" fmla="*/ 104835 h 521554"/>
                  <a:gd name="connsiteX26" fmla="*/ 678491 w 1076013"/>
                  <a:gd name="connsiteY26" fmla="*/ 216754 h 521554"/>
                  <a:gd name="connsiteX27" fmla="*/ 697541 w 1076013"/>
                  <a:gd name="connsiteY27" fmla="*/ 314385 h 521554"/>
                  <a:gd name="connsiteX28" fmla="*/ 840416 w 1076013"/>
                  <a:gd name="connsiteY28" fmla="*/ 342960 h 521554"/>
                  <a:gd name="connsiteX29" fmla="*/ 840416 w 1076013"/>
                  <a:gd name="connsiteY29" fmla="*/ 238185 h 521554"/>
                  <a:gd name="connsiteX30" fmla="*/ 783266 w 1076013"/>
                  <a:gd name="connsiteY30" fmla="*/ 109598 h 521554"/>
                  <a:gd name="connsiteX31" fmla="*/ 859466 w 1076013"/>
                  <a:gd name="connsiteY31" fmla="*/ 38160 h 521554"/>
                  <a:gd name="connsiteX32" fmla="*/ 1054729 w 1076013"/>
                  <a:gd name="connsiteY32" fmla="*/ 138173 h 521554"/>
                  <a:gd name="connsiteX33" fmla="*/ 964241 w 1076013"/>
                  <a:gd name="connsiteY33" fmla="*/ 242948 h 521554"/>
                  <a:gd name="connsiteX34" fmla="*/ 916616 w 1076013"/>
                  <a:gd name="connsiteY34" fmla="*/ 333435 h 521554"/>
                  <a:gd name="connsiteX35" fmla="*/ 1067429 w 1076013"/>
                  <a:gd name="connsiteY35" fmla="*/ 428685 h 521554"/>
                  <a:gd name="connsiteX36" fmla="*/ 953129 w 1076013"/>
                  <a:gd name="connsiteY36"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64204 w 1076013"/>
                  <a:gd name="connsiteY25" fmla="*/ 104835 h 521554"/>
                  <a:gd name="connsiteX26" fmla="*/ 678491 w 1076013"/>
                  <a:gd name="connsiteY26" fmla="*/ 216754 h 521554"/>
                  <a:gd name="connsiteX27" fmla="*/ 676109 w 1076013"/>
                  <a:gd name="connsiteY27" fmla="*/ 309622 h 521554"/>
                  <a:gd name="connsiteX28" fmla="*/ 840416 w 1076013"/>
                  <a:gd name="connsiteY28" fmla="*/ 342960 h 521554"/>
                  <a:gd name="connsiteX29" fmla="*/ 840416 w 1076013"/>
                  <a:gd name="connsiteY29" fmla="*/ 238185 h 521554"/>
                  <a:gd name="connsiteX30" fmla="*/ 783266 w 1076013"/>
                  <a:gd name="connsiteY30" fmla="*/ 109598 h 521554"/>
                  <a:gd name="connsiteX31" fmla="*/ 859466 w 1076013"/>
                  <a:gd name="connsiteY31" fmla="*/ 38160 h 521554"/>
                  <a:gd name="connsiteX32" fmla="*/ 1054729 w 1076013"/>
                  <a:gd name="connsiteY32" fmla="*/ 138173 h 521554"/>
                  <a:gd name="connsiteX33" fmla="*/ 964241 w 1076013"/>
                  <a:gd name="connsiteY33" fmla="*/ 242948 h 521554"/>
                  <a:gd name="connsiteX34" fmla="*/ 916616 w 1076013"/>
                  <a:gd name="connsiteY34" fmla="*/ 333435 h 521554"/>
                  <a:gd name="connsiteX35" fmla="*/ 1067429 w 1076013"/>
                  <a:gd name="connsiteY35" fmla="*/ 428685 h 521554"/>
                  <a:gd name="connsiteX36" fmla="*/ 953129 w 1076013"/>
                  <a:gd name="connsiteY36" fmla="*/ 512823 h 521554"/>
                  <a:gd name="connsiteX0" fmla="*/ 953129 w 1076013"/>
                  <a:gd name="connsiteY0" fmla="*/ 512823 h 521554"/>
                  <a:gd name="connsiteX1" fmla="*/ 114136 w 1076013"/>
                  <a:gd name="connsiteY1" fmla="*/ 521554 h 521554"/>
                  <a:gd name="connsiteX2" fmla="*/ 2216 w 1076013"/>
                  <a:gd name="connsiteY2" fmla="*/ 388204 h 521554"/>
                  <a:gd name="connsiteX3" fmla="*/ 126042 w 1076013"/>
                  <a:gd name="connsiteY3" fmla="*/ 319147 h 521554"/>
                  <a:gd name="connsiteX4" fmla="*/ 145091 w 1076013"/>
                  <a:gd name="connsiteY4" fmla="*/ 271523 h 521554"/>
                  <a:gd name="connsiteX5" fmla="*/ 140329 w 1076013"/>
                  <a:gd name="connsiteY5" fmla="*/ 157223 h 521554"/>
                  <a:gd name="connsiteX6" fmla="*/ 42698 w 1076013"/>
                  <a:gd name="connsiteY6" fmla="*/ 104835 h 521554"/>
                  <a:gd name="connsiteX7" fmla="*/ 147473 w 1076013"/>
                  <a:gd name="connsiteY7" fmla="*/ 45304 h 521554"/>
                  <a:gd name="connsiteX8" fmla="*/ 247485 w 1076013"/>
                  <a:gd name="connsiteY8" fmla="*/ 95310 h 521554"/>
                  <a:gd name="connsiteX9" fmla="*/ 180810 w 1076013"/>
                  <a:gd name="connsiteY9" fmla="*/ 142935 h 521554"/>
                  <a:gd name="connsiteX10" fmla="*/ 185575 w 1076013"/>
                  <a:gd name="connsiteY10" fmla="*/ 312003 h 521554"/>
                  <a:gd name="connsiteX11" fmla="*/ 287967 w 1076013"/>
                  <a:gd name="connsiteY11" fmla="*/ 307242 h 521554"/>
                  <a:gd name="connsiteX12" fmla="*/ 287966 w 1076013"/>
                  <a:gd name="connsiteY12" fmla="*/ 181035 h 521554"/>
                  <a:gd name="connsiteX13" fmla="*/ 302254 w 1076013"/>
                  <a:gd name="connsiteY13" fmla="*/ 100073 h 521554"/>
                  <a:gd name="connsiteX14" fmla="*/ 328447 w 1076013"/>
                  <a:gd name="connsiteY14" fmla="*/ 178654 h 521554"/>
                  <a:gd name="connsiteX15" fmla="*/ 330829 w 1076013"/>
                  <a:gd name="connsiteY15" fmla="*/ 314386 h 521554"/>
                  <a:gd name="connsiteX16" fmla="*/ 442747 w 1076013"/>
                  <a:gd name="connsiteY16" fmla="*/ 312004 h 521554"/>
                  <a:gd name="connsiteX17" fmla="*/ 435604 w 1076013"/>
                  <a:gd name="connsiteY17" fmla="*/ 123885 h 521554"/>
                  <a:gd name="connsiteX18" fmla="*/ 345116 w 1076013"/>
                  <a:gd name="connsiteY18" fmla="*/ 57210 h 521554"/>
                  <a:gd name="connsiteX19" fmla="*/ 440366 w 1076013"/>
                  <a:gd name="connsiteY19" fmla="*/ 60 h 521554"/>
                  <a:gd name="connsiteX20" fmla="*/ 535616 w 1076013"/>
                  <a:gd name="connsiteY20" fmla="*/ 47685 h 521554"/>
                  <a:gd name="connsiteX21" fmla="*/ 476085 w 1076013"/>
                  <a:gd name="connsiteY21" fmla="*/ 111979 h 521554"/>
                  <a:gd name="connsiteX22" fmla="*/ 478466 w 1076013"/>
                  <a:gd name="connsiteY22" fmla="*/ 312003 h 521554"/>
                  <a:gd name="connsiteX23" fmla="*/ 642772 w 1076013"/>
                  <a:gd name="connsiteY23" fmla="*/ 312004 h 521554"/>
                  <a:gd name="connsiteX24" fmla="*/ 649916 w 1076013"/>
                  <a:gd name="connsiteY24" fmla="*/ 221516 h 521554"/>
                  <a:gd name="connsiteX25" fmla="*/ 664204 w 1076013"/>
                  <a:gd name="connsiteY25" fmla="*/ 104835 h 521554"/>
                  <a:gd name="connsiteX26" fmla="*/ 678491 w 1076013"/>
                  <a:gd name="connsiteY26" fmla="*/ 216754 h 521554"/>
                  <a:gd name="connsiteX27" fmla="*/ 676109 w 1076013"/>
                  <a:gd name="connsiteY27" fmla="*/ 309622 h 521554"/>
                  <a:gd name="connsiteX28" fmla="*/ 830891 w 1076013"/>
                  <a:gd name="connsiteY28" fmla="*/ 316766 h 521554"/>
                  <a:gd name="connsiteX29" fmla="*/ 840416 w 1076013"/>
                  <a:gd name="connsiteY29" fmla="*/ 238185 h 521554"/>
                  <a:gd name="connsiteX30" fmla="*/ 783266 w 1076013"/>
                  <a:gd name="connsiteY30" fmla="*/ 109598 h 521554"/>
                  <a:gd name="connsiteX31" fmla="*/ 859466 w 1076013"/>
                  <a:gd name="connsiteY31" fmla="*/ 38160 h 521554"/>
                  <a:gd name="connsiteX32" fmla="*/ 1054729 w 1076013"/>
                  <a:gd name="connsiteY32" fmla="*/ 138173 h 521554"/>
                  <a:gd name="connsiteX33" fmla="*/ 964241 w 1076013"/>
                  <a:gd name="connsiteY33" fmla="*/ 242948 h 521554"/>
                  <a:gd name="connsiteX34" fmla="*/ 916616 w 1076013"/>
                  <a:gd name="connsiteY34" fmla="*/ 333435 h 521554"/>
                  <a:gd name="connsiteX35" fmla="*/ 1067429 w 1076013"/>
                  <a:gd name="connsiteY35" fmla="*/ 428685 h 521554"/>
                  <a:gd name="connsiteX36" fmla="*/ 953129 w 1076013"/>
                  <a:gd name="connsiteY36" fmla="*/ 512823 h 521554"/>
                  <a:gd name="connsiteX0" fmla="*/ 953129 w 1076365"/>
                  <a:gd name="connsiteY0" fmla="*/ 512823 h 521554"/>
                  <a:gd name="connsiteX1" fmla="*/ 114136 w 1076365"/>
                  <a:gd name="connsiteY1" fmla="*/ 521554 h 521554"/>
                  <a:gd name="connsiteX2" fmla="*/ 2216 w 1076365"/>
                  <a:gd name="connsiteY2" fmla="*/ 388204 h 521554"/>
                  <a:gd name="connsiteX3" fmla="*/ 126042 w 1076365"/>
                  <a:gd name="connsiteY3" fmla="*/ 319147 h 521554"/>
                  <a:gd name="connsiteX4" fmla="*/ 145091 w 1076365"/>
                  <a:gd name="connsiteY4" fmla="*/ 271523 h 521554"/>
                  <a:gd name="connsiteX5" fmla="*/ 140329 w 1076365"/>
                  <a:gd name="connsiteY5" fmla="*/ 157223 h 521554"/>
                  <a:gd name="connsiteX6" fmla="*/ 42698 w 1076365"/>
                  <a:gd name="connsiteY6" fmla="*/ 104835 h 521554"/>
                  <a:gd name="connsiteX7" fmla="*/ 147473 w 1076365"/>
                  <a:gd name="connsiteY7" fmla="*/ 45304 h 521554"/>
                  <a:gd name="connsiteX8" fmla="*/ 247485 w 1076365"/>
                  <a:gd name="connsiteY8" fmla="*/ 95310 h 521554"/>
                  <a:gd name="connsiteX9" fmla="*/ 180810 w 1076365"/>
                  <a:gd name="connsiteY9" fmla="*/ 142935 h 521554"/>
                  <a:gd name="connsiteX10" fmla="*/ 185575 w 1076365"/>
                  <a:gd name="connsiteY10" fmla="*/ 312003 h 521554"/>
                  <a:gd name="connsiteX11" fmla="*/ 287967 w 1076365"/>
                  <a:gd name="connsiteY11" fmla="*/ 307242 h 521554"/>
                  <a:gd name="connsiteX12" fmla="*/ 287966 w 1076365"/>
                  <a:gd name="connsiteY12" fmla="*/ 181035 h 521554"/>
                  <a:gd name="connsiteX13" fmla="*/ 302254 w 1076365"/>
                  <a:gd name="connsiteY13" fmla="*/ 100073 h 521554"/>
                  <a:gd name="connsiteX14" fmla="*/ 328447 w 1076365"/>
                  <a:gd name="connsiteY14" fmla="*/ 178654 h 521554"/>
                  <a:gd name="connsiteX15" fmla="*/ 330829 w 1076365"/>
                  <a:gd name="connsiteY15" fmla="*/ 314386 h 521554"/>
                  <a:gd name="connsiteX16" fmla="*/ 442747 w 1076365"/>
                  <a:gd name="connsiteY16" fmla="*/ 312004 h 521554"/>
                  <a:gd name="connsiteX17" fmla="*/ 435604 w 1076365"/>
                  <a:gd name="connsiteY17" fmla="*/ 123885 h 521554"/>
                  <a:gd name="connsiteX18" fmla="*/ 345116 w 1076365"/>
                  <a:gd name="connsiteY18" fmla="*/ 57210 h 521554"/>
                  <a:gd name="connsiteX19" fmla="*/ 440366 w 1076365"/>
                  <a:gd name="connsiteY19" fmla="*/ 60 h 521554"/>
                  <a:gd name="connsiteX20" fmla="*/ 535616 w 1076365"/>
                  <a:gd name="connsiteY20" fmla="*/ 47685 h 521554"/>
                  <a:gd name="connsiteX21" fmla="*/ 476085 w 1076365"/>
                  <a:gd name="connsiteY21" fmla="*/ 111979 h 521554"/>
                  <a:gd name="connsiteX22" fmla="*/ 478466 w 1076365"/>
                  <a:gd name="connsiteY22" fmla="*/ 312003 h 521554"/>
                  <a:gd name="connsiteX23" fmla="*/ 642772 w 1076365"/>
                  <a:gd name="connsiteY23" fmla="*/ 312004 h 521554"/>
                  <a:gd name="connsiteX24" fmla="*/ 649916 w 1076365"/>
                  <a:gd name="connsiteY24" fmla="*/ 221516 h 521554"/>
                  <a:gd name="connsiteX25" fmla="*/ 664204 w 1076365"/>
                  <a:gd name="connsiteY25" fmla="*/ 104835 h 521554"/>
                  <a:gd name="connsiteX26" fmla="*/ 678491 w 1076365"/>
                  <a:gd name="connsiteY26" fmla="*/ 216754 h 521554"/>
                  <a:gd name="connsiteX27" fmla="*/ 676109 w 1076365"/>
                  <a:gd name="connsiteY27" fmla="*/ 309622 h 521554"/>
                  <a:gd name="connsiteX28" fmla="*/ 830891 w 1076365"/>
                  <a:gd name="connsiteY28" fmla="*/ 316766 h 521554"/>
                  <a:gd name="connsiteX29" fmla="*/ 840416 w 1076365"/>
                  <a:gd name="connsiteY29" fmla="*/ 238185 h 521554"/>
                  <a:gd name="connsiteX30" fmla="*/ 783266 w 1076365"/>
                  <a:gd name="connsiteY30" fmla="*/ 109598 h 521554"/>
                  <a:gd name="connsiteX31" fmla="*/ 859466 w 1076365"/>
                  <a:gd name="connsiteY31" fmla="*/ 38160 h 521554"/>
                  <a:gd name="connsiteX32" fmla="*/ 1054729 w 1076365"/>
                  <a:gd name="connsiteY32" fmla="*/ 138173 h 521554"/>
                  <a:gd name="connsiteX33" fmla="*/ 964241 w 1076365"/>
                  <a:gd name="connsiteY33" fmla="*/ 242948 h 521554"/>
                  <a:gd name="connsiteX34" fmla="*/ 911854 w 1076365"/>
                  <a:gd name="connsiteY34" fmla="*/ 309622 h 521554"/>
                  <a:gd name="connsiteX35" fmla="*/ 1067429 w 1076365"/>
                  <a:gd name="connsiteY35" fmla="*/ 428685 h 521554"/>
                  <a:gd name="connsiteX36" fmla="*/ 953129 w 1076365"/>
                  <a:gd name="connsiteY36" fmla="*/ 512823 h 521554"/>
                  <a:gd name="connsiteX0" fmla="*/ 953129 w 1081580"/>
                  <a:gd name="connsiteY0" fmla="*/ 512823 h 521554"/>
                  <a:gd name="connsiteX1" fmla="*/ 114136 w 1081580"/>
                  <a:gd name="connsiteY1" fmla="*/ 521554 h 521554"/>
                  <a:gd name="connsiteX2" fmla="*/ 2216 w 1081580"/>
                  <a:gd name="connsiteY2" fmla="*/ 388204 h 521554"/>
                  <a:gd name="connsiteX3" fmla="*/ 126042 w 1081580"/>
                  <a:gd name="connsiteY3" fmla="*/ 319147 h 521554"/>
                  <a:gd name="connsiteX4" fmla="*/ 145091 w 1081580"/>
                  <a:gd name="connsiteY4" fmla="*/ 271523 h 521554"/>
                  <a:gd name="connsiteX5" fmla="*/ 140329 w 1081580"/>
                  <a:gd name="connsiteY5" fmla="*/ 157223 h 521554"/>
                  <a:gd name="connsiteX6" fmla="*/ 42698 w 1081580"/>
                  <a:gd name="connsiteY6" fmla="*/ 104835 h 521554"/>
                  <a:gd name="connsiteX7" fmla="*/ 147473 w 1081580"/>
                  <a:gd name="connsiteY7" fmla="*/ 45304 h 521554"/>
                  <a:gd name="connsiteX8" fmla="*/ 247485 w 1081580"/>
                  <a:gd name="connsiteY8" fmla="*/ 95310 h 521554"/>
                  <a:gd name="connsiteX9" fmla="*/ 180810 w 1081580"/>
                  <a:gd name="connsiteY9" fmla="*/ 142935 h 521554"/>
                  <a:gd name="connsiteX10" fmla="*/ 185575 w 1081580"/>
                  <a:gd name="connsiteY10" fmla="*/ 312003 h 521554"/>
                  <a:gd name="connsiteX11" fmla="*/ 287967 w 1081580"/>
                  <a:gd name="connsiteY11" fmla="*/ 307242 h 521554"/>
                  <a:gd name="connsiteX12" fmla="*/ 287966 w 1081580"/>
                  <a:gd name="connsiteY12" fmla="*/ 181035 h 521554"/>
                  <a:gd name="connsiteX13" fmla="*/ 302254 w 1081580"/>
                  <a:gd name="connsiteY13" fmla="*/ 100073 h 521554"/>
                  <a:gd name="connsiteX14" fmla="*/ 328447 w 1081580"/>
                  <a:gd name="connsiteY14" fmla="*/ 178654 h 521554"/>
                  <a:gd name="connsiteX15" fmla="*/ 330829 w 1081580"/>
                  <a:gd name="connsiteY15" fmla="*/ 314386 h 521554"/>
                  <a:gd name="connsiteX16" fmla="*/ 442747 w 1081580"/>
                  <a:gd name="connsiteY16" fmla="*/ 312004 h 521554"/>
                  <a:gd name="connsiteX17" fmla="*/ 435604 w 1081580"/>
                  <a:gd name="connsiteY17" fmla="*/ 123885 h 521554"/>
                  <a:gd name="connsiteX18" fmla="*/ 345116 w 1081580"/>
                  <a:gd name="connsiteY18" fmla="*/ 57210 h 521554"/>
                  <a:gd name="connsiteX19" fmla="*/ 440366 w 1081580"/>
                  <a:gd name="connsiteY19" fmla="*/ 60 h 521554"/>
                  <a:gd name="connsiteX20" fmla="*/ 535616 w 1081580"/>
                  <a:gd name="connsiteY20" fmla="*/ 47685 h 521554"/>
                  <a:gd name="connsiteX21" fmla="*/ 476085 w 1081580"/>
                  <a:gd name="connsiteY21" fmla="*/ 111979 h 521554"/>
                  <a:gd name="connsiteX22" fmla="*/ 478466 w 1081580"/>
                  <a:gd name="connsiteY22" fmla="*/ 312003 h 521554"/>
                  <a:gd name="connsiteX23" fmla="*/ 642772 w 1081580"/>
                  <a:gd name="connsiteY23" fmla="*/ 312004 h 521554"/>
                  <a:gd name="connsiteX24" fmla="*/ 649916 w 1081580"/>
                  <a:gd name="connsiteY24" fmla="*/ 221516 h 521554"/>
                  <a:gd name="connsiteX25" fmla="*/ 664204 w 1081580"/>
                  <a:gd name="connsiteY25" fmla="*/ 104835 h 521554"/>
                  <a:gd name="connsiteX26" fmla="*/ 678491 w 1081580"/>
                  <a:gd name="connsiteY26" fmla="*/ 216754 h 521554"/>
                  <a:gd name="connsiteX27" fmla="*/ 676109 w 1081580"/>
                  <a:gd name="connsiteY27" fmla="*/ 309622 h 521554"/>
                  <a:gd name="connsiteX28" fmla="*/ 830891 w 1081580"/>
                  <a:gd name="connsiteY28" fmla="*/ 316766 h 521554"/>
                  <a:gd name="connsiteX29" fmla="*/ 840416 w 1081580"/>
                  <a:gd name="connsiteY29" fmla="*/ 238185 h 521554"/>
                  <a:gd name="connsiteX30" fmla="*/ 783266 w 1081580"/>
                  <a:gd name="connsiteY30" fmla="*/ 109598 h 521554"/>
                  <a:gd name="connsiteX31" fmla="*/ 859466 w 1081580"/>
                  <a:gd name="connsiteY31" fmla="*/ 38160 h 521554"/>
                  <a:gd name="connsiteX32" fmla="*/ 1054729 w 1081580"/>
                  <a:gd name="connsiteY32" fmla="*/ 138173 h 521554"/>
                  <a:gd name="connsiteX33" fmla="*/ 964241 w 1081580"/>
                  <a:gd name="connsiteY33" fmla="*/ 242948 h 521554"/>
                  <a:gd name="connsiteX34" fmla="*/ 911854 w 1081580"/>
                  <a:gd name="connsiteY34" fmla="*/ 309622 h 521554"/>
                  <a:gd name="connsiteX35" fmla="*/ 1074573 w 1081580"/>
                  <a:gd name="connsiteY35" fmla="*/ 395347 h 521554"/>
                  <a:gd name="connsiteX36" fmla="*/ 953129 w 1081580"/>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30891 w 1078413"/>
                  <a:gd name="connsiteY28" fmla="*/ 316766 h 521554"/>
                  <a:gd name="connsiteX29" fmla="*/ 840416 w 1078413"/>
                  <a:gd name="connsiteY29" fmla="*/ 238185 h 521554"/>
                  <a:gd name="connsiteX30" fmla="*/ 783266 w 1078413"/>
                  <a:gd name="connsiteY30" fmla="*/ 109598 h 521554"/>
                  <a:gd name="connsiteX31" fmla="*/ 859466 w 1078413"/>
                  <a:gd name="connsiteY31" fmla="*/ 38160 h 521554"/>
                  <a:gd name="connsiteX32" fmla="*/ 1054729 w 1078413"/>
                  <a:gd name="connsiteY32" fmla="*/ 138173 h 521554"/>
                  <a:gd name="connsiteX33" fmla="*/ 964241 w 1078413"/>
                  <a:gd name="connsiteY33" fmla="*/ 242948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30891 w 1078413"/>
                  <a:gd name="connsiteY28" fmla="*/ 316766 h 521554"/>
                  <a:gd name="connsiteX29" fmla="*/ 840416 w 1078413"/>
                  <a:gd name="connsiteY29" fmla="*/ 238185 h 521554"/>
                  <a:gd name="connsiteX30" fmla="*/ 783266 w 1078413"/>
                  <a:gd name="connsiteY30" fmla="*/ 109598 h 521554"/>
                  <a:gd name="connsiteX31" fmla="*/ 859466 w 1078413"/>
                  <a:gd name="connsiteY31" fmla="*/ 38160 h 521554"/>
                  <a:gd name="connsiteX32" fmla="*/ 1054729 w 1078413"/>
                  <a:gd name="connsiteY32" fmla="*/ 138173 h 521554"/>
                  <a:gd name="connsiteX33" fmla="*/ 902328 w 1078413"/>
                  <a:gd name="connsiteY33" fmla="*/ 219135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30891 w 1078413"/>
                  <a:gd name="connsiteY28" fmla="*/ 316766 h 521554"/>
                  <a:gd name="connsiteX29" fmla="*/ 840416 w 1078413"/>
                  <a:gd name="connsiteY29" fmla="*/ 238185 h 521554"/>
                  <a:gd name="connsiteX30" fmla="*/ 783266 w 1078413"/>
                  <a:gd name="connsiteY30" fmla="*/ 109598 h 521554"/>
                  <a:gd name="connsiteX31" fmla="*/ 859466 w 1078413"/>
                  <a:gd name="connsiteY31" fmla="*/ 38160 h 521554"/>
                  <a:gd name="connsiteX32" fmla="*/ 947573 w 1078413"/>
                  <a:gd name="connsiteY32" fmla="*/ 121504 h 521554"/>
                  <a:gd name="connsiteX33" fmla="*/ 902328 w 1078413"/>
                  <a:gd name="connsiteY33" fmla="*/ 219135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30891 w 1078413"/>
                  <a:gd name="connsiteY28" fmla="*/ 316766 h 521554"/>
                  <a:gd name="connsiteX29" fmla="*/ 840416 w 1078413"/>
                  <a:gd name="connsiteY29" fmla="*/ 238185 h 521554"/>
                  <a:gd name="connsiteX30" fmla="*/ 783266 w 1078413"/>
                  <a:gd name="connsiteY30" fmla="*/ 109598 h 521554"/>
                  <a:gd name="connsiteX31" fmla="*/ 859466 w 1078413"/>
                  <a:gd name="connsiteY31" fmla="*/ 38160 h 521554"/>
                  <a:gd name="connsiteX32" fmla="*/ 947573 w 1078413"/>
                  <a:gd name="connsiteY32" fmla="*/ 121504 h 521554"/>
                  <a:gd name="connsiteX33" fmla="*/ 902328 w 1078413"/>
                  <a:gd name="connsiteY33" fmla="*/ 219135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30891 w 1078413"/>
                  <a:gd name="connsiteY28" fmla="*/ 316766 h 521554"/>
                  <a:gd name="connsiteX29" fmla="*/ 840416 w 1078413"/>
                  <a:gd name="connsiteY29" fmla="*/ 238185 h 521554"/>
                  <a:gd name="connsiteX30" fmla="*/ 783266 w 1078413"/>
                  <a:gd name="connsiteY30" fmla="*/ 109598 h 521554"/>
                  <a:gd name="connsiteX31" fmla="*/ 859466 w 1078413"/>
                  <a:gd name="connsiteY31" fmla="*/ 38160 h 521554"/>
                  <a:gd name="connsiteX32" fmla="*/ 947573 w 1078413"/>
                  <a:gd name="connsiteY32" fmla="*/ 121504 h 521554"/>
                  <a:gd name="connsiteX33" fmla="*/ 899947 w 1078413"/>
                  <a:gd name="connsiteY33" fmla="*/ 135791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30891 w 1078413"/>
                  <a:gd name="connsiteY28" fmla="*/ 316766 h 521554"/>
                  <a:gd name="connsiteX29" fmla="*/ 864228 w 1078413"/>
                  <a:gd name="connsiteY29" fmla="*/ 138173 h 521554"/>
                  <a:gd name="connsiteX30" fmla="*/ 783266 w 1078413"/>
                  <a:gd name="connsiteY30" fmla="*/ 109598 h 521554"/>
                  <a:gd name="connsiteX31" fmla="*/ 859466 w 1078413"/>
                  <a:gd name="connsiteY31" fmla="*/ 38160 h 521554"/>
                  <a:gd name="connsiteX32" fmla="*/ 947573 w 1078413"/>
                  <a:gd name="connsiteY32" fmla="*/ 121504 h 521554"/>
                  <a:gd name="connsiteX33" fmla="*/ 899947 w 1078413"/>
                  <a:gd name="connsiteY33" fmla="*/ 135791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78413"/>
                  <a:gd name="connsiteY0" fmla="*/ 512823 h 521554"/>
                  <a:gd name="connsiteX1" fmla="*/ 114136 w 1078413"/>
                  <a:gd name="connsiteY1" fmla="*/ 521554 h 521554"/>
                  <a:gd name="connsiteX2" fmla="*/ 2216 w 1078413"/>
                  <a:gd name="connsiteY2" fmla="*/ 388204 h 521554"/>
                  <a:gd name="connsiteX3" fmla="*/ 126042 w 1078413"/>
                  <a:gd name="connsiteY3" fmla="*/ 319147 h 521554"/>
                  <a:gd name="connsiteX4" fmla="*/ 145091 w 1078413"/>
                  <a:gd name="connsiteY4" fmla="*/ 271523 h 521554"/>
                  <a:gd name="connsiteX5" fmla="*/ 140329 w 1078413"/>
                  <a:gd name="connsiteY5" fmla="*/ 157223 h 521554"/>
                  <a:gd name="connsiteX6" fmla="*/ 42698 w 1078413"/>
                  <a:gd name="connsiteY6" fmla="*/ 104835 h 521554"/>
                  <a:gd name="connsiteX7" fmla="*/ 147473 w 1078413"/>
                  <a:gd name="connsiteY7" fmla="*/ 45304 h 521554"/>
                  <a:gd name="connsiteX8" fmla="*/ 247485 w 1078413"/>
                  <a:gd name="connsiteY8" fmla="*/ 95310 h 521554"/>
                  <a:gd name="connsiteX9" fmla="*/ 180810 w 1078413"/>
                  <a:gd name="connsiteY9" fmla="*/ 142935 h 521554"/>
                  <a:gd name="connsiteX10" fmla="*/ 185575 w 1078413"/>
                  <a:gd name="connsiteY10" fmla="*/ 312003 h 521554"/>
                  <a:gd name="connsiteX11" fmla="*/ 287967 w 1078413"/>
                  <a:gd name="connsiteY11" fmla="*/ 307242 h 521554"/>
                  <a:gd name="connsiteX12" fmla="*/ 287966 w 1078413"/>
                  <a:gd name="connsiteY12" fmla="*/ 181035 h 521554"/>
                  <a:gd name="connsiteX13" fmla="*/ 302254 w 1078413"/>
                  <a:gd name="connsiteY13" fmla="*/ 100073 h 521554"/>
                  <a:gd name="connsiteX14" fmla="*/ 328447 w 1078413"/>
                  <a:gd name="connsiteY14" fmla="*/ 178654 h 521554"/>
                  <a:gd name="connsiteX15" fmla="*/ 330829 w 1078413"/>
                  <a:gd name="connsiteY15" fmla="*/ 314386 h 521554"/>
                  <a:gd name="connsiteX16" fmla="*/ 442747 w 1078413"/>
                  <a:gd name="connsiteY16" fmla="*/ 312004 h 521554"/>
                  <a:gd name="connsiteX17" fmla="*/ 435604 w 1078413"/>
                  <a:gd name="connsiteY17" fmla="*/ 123885 h 521554"/>
                  <a:gd name="connsiteX18" fmla="*/ 345116 w 1078413"/>
                  <a:gd name="connsiteY18" fmla="*/ 57210 h 521554"/>
                  <a:gd name="connsiteX19" fmla="*/ 440366 w 1078413"/>
                  <a:gd name="connsiteY19" fmla="*/ 60 h 521554"/>
                  <a:gd name="connsiteX20" fmla="*/ 535616 w 1078413"/>
                  <a:gd name="connsiteY20" fmla="*/ 47685 h 521554"/>
                  <a:gd name="connsiteX21" fmla="*/ 476085 w 1078413"/>
                  <a:gd name="connsiteY21" fmla="*/ 111979 h 521554"/>
                  <a:gd name="connsiteX22" fmla="*/ 478466 w 1078413"/>
                  <a:gd name="connsiteY22" fmla="*/ 312003 h 521554"/>
                  <a:gd name="connsiteX23" fmla="*/ 642772 w 1078413"/>
                  <a:gd name="connsiteY23" fmla="*/ 312004 h 521554"/>
                  <a:gd name="connsiteX24" fmla="*/ 649916 w 1078413"/>
                  <a:gd name="connsiteY24" fmla="*/ 221516 h 521554"/>
                  <a:gd name="connsiteX25" fmla="*/ 664204 w 1078413"/>
                  <a:gd name="connsiteY25" fmla="*/ 104835 h 521554"/>
                  <a:gd name="connsiteX26" fmla="*/ 678491 w 1078413"/>
                  <a:gd name="connsiteY26" fmla="*/ 216754 h 521554"/>
                  <a:gd name="connsiteX27" fmla="*/ 676109 w 1078413"/>
                  <a:gd name="connsiteY27" fmla="*/ 309622 h 521554"/>
                  <a:gd name="connsiteX28" fmla="*/ 854704 w 1078413"/>
                  <a:gd name="connsiteY28" fmla="*/ 314385 h 521554"/>
                  <a:gd name="connsiteX29" fmla="*/ 864228 w 1078413"/>
                  <a:gd name="connsiteY29" fmla="*/ 138173 h 521554"/>
                  <a:gd name="connsiteX30" fmla="*/ 783266 w 1078413"/>
                  <a:gd name="connsiteY30" fmla="*/ 109598 h 521554"/>
                  <a:gd name="connsiteX31" fmla="*/ 859466 w 1078413"/>
                  <a:gd name="connsiteY31" fmla="*/ 38160 h 521554"/>
                  <a:gd name="connsiteX32" fmla="*/ 947573 w 1078413"/>
                  <a:gd name="connsiteY32" fmla="*/ 121504 h 521554"/>
                  <a:gd name="connsiteX33" fmla="*/ 899947 w 1078413"/>
                  <a:gd name="connsiteY33" fmla="*/ 135791 h 521554"/>
                  <a:gd name="connsiteX34" fmla="*/ 911854 w 1078413"/>
                  <a:gd name="connsiteY34" fmla="*/ 309622 h 521554"/>
                  <a:gd name="connsiteX35" fmla="*/ 1074573 w 1078413"/>
                  <a:gd name="connsiteY35" fmla="*/ 395347 h 521554"/>
                  <a:gd name="connsiteX36" fmla="*/ 953129 w 1078413"/>
                  <a:gd name="connsiteY36" fmla="*/ 512823 h 521554"/>
                  <a:gd name="connsiteX0" fmla="*/ 953129 w 1082814"/>
                  <a:gd name="connsiteY0" fmla="*/ 512823 h 521554"/>
                  <a:gd name="connsiteX1" fmla="*/ 114136 w 1082814"/>
                  <a:gd name="connsiteY1" fmla="*/ 521554 h 521554"/>
                  <a:gd name="connsiteX2" fmla="*/ 2216 w 1082814"/>
                  <a:gd name="connsiteY2" fmla="*/ 388204 h 521554"/>
                  <a:gd name="connsiteX3" fmla="*/ 126042 w 1082814"/>
                  <a:gd name="connsiteY3" fmla="*/ 319147 h 521554"/>
                  <a:gd name="connsiteX4" fmla="*/ 145091 w 1082814"/>
                  <a:gd name="connsiteY4" fmla="*/ 271523 h 521554"/>
                  <a:gd name="connsiteX5" fmla="*/ 140329 w 1082814"/>
                  <a:gd name="connsiteY5" fmla="*/ 157223 h 521554"/>
                  <a:gd name="connsiteX6" fmla="*/ 42698 w 1082814"/>
                  <a:gd name="connsiteY6" fmla="*/ 104835 h 521554"/>
                  <a:gd name="connsiteX7" fmla="*/ 147473 w 1082814"/>
                  <a:gd name="connsiteY7" fmla="*/ 45304 h 521554"/>
                  <a:gd name="connsiteX8" fmla="*/ 247485 w 1082814"/>
                  <a:gd name="connsiteY8" fmla="*/ 95310 h 521554"/>
                  <a:gd name="connsiteX9" fmla="*/ 180810 w 1082814"/>
                  <a:gd name="connsiteY9" fmla="*/ 142935 h 521554"/>
                  <a:gd name="connsiteX10" fmla="*/ 185575 w 1082814"/>
                  <a:gd name="connsiteY10" fmla="*/ 312003 h 521554"/>
                  <a:gd name="connsiteX11" fmla="*/ 287967 w 1082814"/>
                  <a:gd name="connsiteY11" fmla="*/ 307242 h 521554"/>
                  <a:gd name="connsiteX12" fmla="*/ 287966 w 1082814"/>
                  <a:gd name="connsiteY12" fmla="*/ 181035 h 521554"/>
                  <a:gd name="connsiteX13" fmla="*/ 302254 w 1082814"/>
                  <a:gd name="connsiteY13" fmla="*/ 100073 h 521554"/>
                  <a:gd name="connsiteX14" fmla="*/ 328447 w 1082814"/>
                  <a:gd name="connsiteY14" fmla="*/ 178654 h 521554"/>
                  <a:gd name="connsiteX15" fmla="*/ 330829 w 1082814"/>
                  <a:gd name="connsiteY15" fmla="*/ 314386 h 521554"/>
                  <a:gd name="connsiteX16" fmla="*/ 442747 w 1082814"/>
                  <a:gd name="connsiteY16" fmla="*/ 312004 h 521554"/>
                  <a:gd name="connsiteX17" fmla="*/ 435604 w 1082814"/>
                  <a:gd name="connsiteY17" fmla="*/ 123885 h 521554"/>
                  <a:gd name="connsiteX18" fmla="*/ 345116 w 1082814"/>
                  <a:gd name="connsiteY18" fmla="*/ 57210 h 521554"/>
                  <a:gd name="connsiteX19" fmla="*/ 440366 w 1082814"/>
                  <a:gd name="connsiteY19" fmla="*/ 60 h 521554"/>
                  <a:gd name="connsiteX20" fmla="*/ 535616 w 1082814"/>
                  <a:gd name="connsiteY20" fmla="*/ 47685 h 521554"/>
                  <a:gd name="connsiteX21" fmla="*/ 476085 w 1082814"/>
                  <a:gd name="connsiteY21" fmla="*/ 111979 h 521554"/>
                  <a:gd name="connsiteX22" fmla="*/ 478466 w 1082814"/>
                  <a:gd name="connsiteY22" fmla="*/ 312003 h 521554"/>
                  <a:gd name="connsiteX23" fmla="*/ 642772 w 1082814"/>
                  <a:gd name="connsiteY23" fmla="*/ 312004 h 521554"/>
                  <a:gd name="connsiteX24" fmla="*/ 649916 w 1082814"/>
                  <a:gd name="connsiteY24" fmla="*/ 221516 h 521554"/>
                  <a:gd name="connsiteX25" fmla="*/ 664204 w 1082814"/>
                  <a:gd name="connsiteY25" fmla="*/ 104835 h 521554"/>
                  <a:gd name="connsiteX26" fmla="*/ 678491 w 1082814"/>
                  <a:gd name="connsiteY26" fmla="*/ 216754 h 521554"/>
                  <a:gd name="connsiteX27" fmla="*/ 676109 w 1082814"/>
                  <a:gd name="connsiteY27" fmla="*/ 309622 h 521554"/>
                  <a:gd name="connsiteX28" fmla="*/ 854704 w 1082814"/>
                  <a:gd name="connsiteY28" fmla="*/ 314385 h 521554"/>
                  <a:gd name="connsiteX29" fmla="*/ 864228 w 1082814"/>
                  <a:gd name="connsiteY29" fmla="*/ 138173 h 521554"/>
                  <a:gd name="connsiteX30" fmla="*/ 783266 w 1082814"/>
                  <a:gd name="connsiteY30" fmla="*/ 109598 h 521554"/>
                  <a:gd name="connsiteX31" fmla="*/ 859466 w 1082814"/>
                  <a:gd name="connsiteY31" fmla="*/ 38160 h 521554"/>
                  <a:gd name="connsiteX32" fmla="*/ 947573 w 1082814"/>
                  <a:gd name="connsiteY32" fmla="*/ 121504 h 521554"/>
                  <a:gd name="connsiteX33" fmla="*/ 899947 w 1082814"/>
                  <a:gd name="connsiteY33" fmla="*/ 135791 h 521554"/>
                  <a:gd name="connsiteX34" fmla="*/ 895185 w 1082814"/>
                  <a:gd name="connsiteY34" fmla="*/ 309622 h 521554"/>
                  <a:gd name="connsiteX35" fmla="*/ 1074573 w 1082814"/>
                  <a:gd name="connsiteY35" fmla="*/ 395347 h 521554"/>
                  <a:gd name="connsiteX36" fmla="*/ 953129 w 1082814"/>
                  <a:gd name="connsiteY36" fmla="*/ 512823 h 521554"/>
                  <a:gd name="connsiteX0" fmla="*/ 953129 w 1082814"/>
                  <a:gd name="connsiteY0" fmla="*/ 512823 h 521554"/>
                  <a:gd name="connsiteX1" fmla="*/ 114136 w 1082814"/>
                  <a:gd name="connsiteY1" fmla="*/ 521554 h 521554"/>
                  <a:gd name="connsiteX2" fmla="*/ 2216 w 1082814"/>
                  <a:gd name="connsiteY2" fmla="*/ 388204 h 521554"/>
                  <a:gd name="connsiteX3" fmla="*/ 126042 w 1082814"/>
                  <a:gd name="connsiteY3" fmla="*/ 319147 h 521554"/>
                  <a:gd name="connsiteX4" fmla="*/ 145091 w 1082814"/>
                  <a:gd name="connsiteY4" fmla="*/ 271523 h 521554"/>
                  <a:gd name="connsiteX5" fmla="*/ 140329 w 1082814"/>
                  <a:gd name="connsiteY5" fmla="*/ 157223 h 521554"/>
                  <a:gd name="connsiteX6" fmla="*/ 42698 w 1082814"/>
                  <a:gd name="connsiteY6" fmla="*/ 104835 h 521554"/>
                  <a:gd name="connsiteX7" fmla="*/ 147473 w 1082814"/>
                  <a:gd name="connsiteY7" fmla="*/ 45304 h 521554"/>
                  <a:gd name="connsiteX8" fmla="*/ 247485 w 1082814"/>
                  <a:gd name="connsiteY8" fmla="*/ 95310 h 521554"/>
                  <a:gd name="connsiteX9" fmla="*/ 180810 w 1082814"/>
                  <a:gd name="connsiteY9" fmla="*/ 142935 h 521554"/>
                  <a:gd name="connsiteX10" fmla="*/ 185575 w 1082814"/>
                  <a:gd name="connsiteY10" fmla="*/ 312003 h 521554"/>
                  <a:gd name="connsiteX11" fmla="*/ 287967 w 1082814"/>
                  <a:gd name="connsiteY11" fmla="*/ 307242 h 521554"/>
                  <a:gd name="connsiteX12" fmla="*/ 287966 w 1082814"/>
                  <a:gd name="connsiteY12" fmla="*/ 181035 h 521554"/>
                  <a:gd name="connsiteX13" fmla="*/ 302254 w 1082814"/>
                  <a:gd name="connsiteY13" fmla="*/ 100073 h 521554"/>
                  <a:gd name="connsiteX14" fmla="*/ 328447 w 1082814"/>
                  <a:gd name="connsiteY14" fmla="*/ 178654 h 521554"/>
                  <a:gd name="connsiteX15" fmla="*/ 330829 w 1082814"/>
                  <a:gd name="connsiteY15" fmla="*/ 314386 h 521554"/>
                  <a:gd name="connsiteX16" fmla="*/ 442747 w 1082814"/>
                  <a:gd name="connsiteY16" fmla="*/ 312004 h 521554"/>
                  <a:gd name="connsiteX17" fmla="*/ 435604 w 1082814"/>
                  <a:gd name="connsiteY17" fmla="*/ 123885 h 521554"/>
                  <a:gd name="connsiteX18" fmla="*/ 345116 w 1082814"/>
                  <a:gd name="connsiteY18" fmla="*/ 57210 h 521554"/>
                  <a:gd name="connsiteX19" fmla="*/ 440366 w 1082814"/>
                  <a:gd name="connsiteY19" fmla="*/ 60 h 521554"/>
                  <a:gd name="connsiteX20" fmla="*/ 535616 w 1082814"/>
                  <a:gd name="connsiteY20" fmla="*/ 47685 h 521554"/>
                  <a:gd name="connsiteX21" fmla="*/ 476085 w 1082814"/>
                  <a:gd name="connsiteY21" fmla="*/ 111979 h 521554"/>
                  <a:gd name="connsiteX22" fmla="*/ 478466 w 1082814"/>
                  <a:gd name="connsiteY22" fmla="*/ 312003 h 521554"/>
                  <a:gd name="connsiteX23" fmla="*/ 642772 w 1082814"/>
                  <a:gd name="connsiteY23" fmla="*/ 312004 h 521554"/>
                  <a:gd name="connsiteX24" fmla="*/ 649916 w 1082814"/>
                  <a:gd name="connsiteY24" fmla="*/ 221516 h 521554"/>
                  <a:gd name="connsiteX25" fmla="*/ 664204 w 1082814"/>
                  <a:gd name="connsiteY25" fmla="*/ 104835 h 521554"/>
                  <a:gd name="connsiteX26" fmla="*/ 678491 w 1082814"/>
                  <a:gd name="connsiteY26" fmla="*/ 216754 h 521554"/>
                  <a:gd name="connsiteX27" fmla="*/ 676109 w 1082814"/>
                  <a:gd name="connsiteY27" fmla="*/ 309622 h 521554"/>
                  <a:gd name="connsiteX28" fmla="*/ 854704 w 1082814"/>
                  <a:gd name="connsiteY28" fmla="*/ 314385 h 521554"/>
                  <a:gd name="connsiteX29" fmla="*/ 864228 w 1082814"/>
                  <a:gd name="connsiteY29" fmla="*/ 138173 h 521554"/>
                  <a:gd name="connsiteX30" fmla="*/ 783266 w 1082814"/>
                  <a:gd name="connsiteY30" fmla="*/ 109598 h 521554"/>
                  <a:gd name="connsiteX31" fmla="*/ 859466 w 1082814"/>
                  <a:gd name="connsiteY31" fmla="*/ 38160 h 521554"/>
                  <a:gd name="connsiteX32" fmla="*/ 947573 w 1082814"/>
                  <a:gd name="connsiteY32" fmla="*/ 121504 h 521554"/>
                  <a:gd name="connsiteX33" fmla="*/ 899947 w 1082814"/>
                  <a:gd name="connsiteY33" fmla="*/ 135791 h 521554"/>
                  <a:gd name="connsiteX34" fmla="*/ 895185 w 1082814"/>
                  <a:gd name="connsiteY34" fmla="*/ 309622 h 521554"/>
                  <a:gd name="connsiteX35" fmla="*/ 1074573 w 1082814"/>
                  <a:gd name="connsiteY35" fmla="*/ 395347 h 521554"/>
                  <a:gd name="connsiteX36" fmla="*/ 953129 w 1082814"/>
                  <a:gd name="connsiteY36" fmla="*/ 512823 h 521554"/>
                  <a:gd name="connsiteX0" fmla="*/ 953129 w 1082814"/>
                  <a:gd name="connsiteY0" fmla="*/ 512823 h 521554"/>
                  <a:gd name="connsiteX1" fmla="*/ 114136 w 1082814"/>
                  <a:gd name="connsiteY1" fmla="*/ 521554 h 521554"/>
                  <a:gd name="connsiteX2" fmla="*/ 2216 w 1082814"/>
                  <a:gd name="connsiteY2" fmla="*/ 388204 h 521554"/>
                  <a:gd name="connsiteX3" fmla="*/ 126042 w 1082814"/>
                  <a:gd name="connsiteY3" fmla="*/ 319147 h 521554"/>
                  <a:gd name="connsiteX4" fmla="*/ 145091 w 1082814"/>
                  <a:gd name="connsiteY4" fmla="*/ 271523 h 521554"/>
                  <a:gd name="connsiteX5" fmla="*/ 140329 w 1082814"/>
                  <a:gd name="connsiteY5" fmla="*/ 157223 h 521554"/>
                  <a:gd name="connsiteX6" fmla="*/ 42698 w 1082814"/>
                  <a:gd name="connsiteY6" fmla="*/ 104835 h 521554"/>
                  <a:gd name="connsiteX7" fmla="*/ 147473 w 1082814"/>
                  <a:gd name="connsiteY7" fmla="*/ 45304 h 521554"/>
                  <a:gd name="connsiteX8" fmla="*/ 247485 w 1082814"/>
                  <a:gd name="connsiteY8" fmla="*/ 95310 h 521554"/>
                  <a:gd name="connsiteX9" fmla="*/ 180810 w 1082814"/>
                  <a:gd name="connsiteY9" fmla="*/ 142935 h 521554"/>
                  <a:gd name="connsiteX10" fmla="*/ 185575 w 1082814"/>
                  <a:gd name="connsiteY10" fmla="*/ 312003 h 521554"/>
                  <a:gd name="connsiteX11" fmla="*/ 287967 w 1082814"/>
                  <a:gd name="connsiteY11" fmla="*/ 307242 h 521554"/>
                  <a:gd name="connsiteX12" fmla="*/ 287966 w 1082814"/>
                  <a:gd name="connsiteY12" fmla="*/ 181035 h 521554"/>
                  <a:gd name="connsiteX13" fmla="*/ 302254 w 1082814"/>
                  <a:gd name="connsiteY13" fmla="*/ 100073 h 521554"/>
                  <a:gd name="connsiteX14" fmla="*/ 328447 w 1082814"/>
                  <a:gd name="connsiteY14" fmla="*/ 178654 h 521554"/>
                  <a:gd name="connsiteX15" fmla="*/ 330829 w 1082814"/>
                  <a:gd name="connsiteY15" fmla="*/ 314386 h 521554"/>
                  <a:gd name="connsiteX16" fmla="*/ 442747 w 1082814"/>
                  <a:gd name="connsiteY16" fmla="*/ 312004 h 521554"/>
                  <a:gd name="connsiteX17" fmla="*/ 435604 w 1082814"/>
                  <a:gd name="connsiteY17" fmla="*/ 123885 h 521554"/>
                  <a:gd name="connsiteX18" fmla="*/ 345116 w 1082814"/>
                  <a:gd name="connsiteY18" fmla="*/ 57210 h 521554"/>
                  <a:gd name="connsiteX19" fmla="*/ 440366 w 1082814"/>
                  <a:gd name="connsiteY19" fmla="*/ 60 h 521554"/>
                  <a:gd name="connsiteX20" fmla="*/ 535616 w 1082814"/>
                  <a:gd name="connsiteY20" fmla="*/ 47685 h 521554"/>
                  <a:gd name="connsiteX21" fmla="*/ 476085 w 1082814"/>
                  <a:gd name="connsiteY21" fmla="*/ 111979 h 521554"/>
                  <a:gd name="connsiteX22" fmla="*/ 478466 w 1082814"/>
                  <a:gd name="connsiteY22" fmla="*/ 312003 h 521554"/>
                  <a:gd name="connsiteX23" fmla="*/ 642772 w 1082814"/>
                  <a:gd name="connsiteY23" fmla="*/ 312004 h 521554"/>
                  <a:gd name="connsiteX24" fmla="*/ 649916 w 1082814"/>
                  <a:gd name="connsiteY24" fmla="*/ 221516 h 521554"/>
                  <a:gd name="connsiteX25" fmla="*/ 664204 w 1082814"/>
                  <a:gd name="connsiteY25" fmla="*/ 104835 h 521554"/>
                  <a:gd name="connsiteX26" fmla="*/ 678491 w 1082814"/>
                  <a:gd name="connsiteY26" fmla="*/ 216754 h 521554"/>
                  <a:gd name="connsiteX27" fmla="*/ 676109 w 1082814"/>
                  <a:gd name="connsiteY27" fmla="*/ 309622 h 521554"/>
                  <a:gd name="connsiteX28" fmla="*/ 854704 w 1082814"/>
                  <a:gd name="connsiteY28" fmla="*/ 314385 h 521554"/>
                  <a:gd name="connsiteX29" fmla="*/ 864228 w 1082814"/>
                  <a:gd name="connsiteY29" fmla="*/ 138173 h 521554"/>
                  <a:gd name="connsiteX30" fmla="*/ 783266 w 1082814"/>
                  <a:gd name="connsiteY30" fmla="*/ 109598 h 521554"/>
                  <a:gd name="connsiteX31" fmla="*/ 859466 w 1082814"/>
                  <a:gd name="connsiteY31" fmla="*/ 38160 h 521554"/>
                  <a:gd name="connsiteX32" fmla="*/ 949954 w 1082814"/>
                  <a:gd name="connsiteY32" fmla="*/ 95310 h 521554"/>
                  <a:gd name="connsiteX33" fmla="*/ 899947 w 1082814"/>
                  <a:gd name="connsiteY33" fmla="*/ 135791 h 521554"/>
                  <a:gd name="connsiteX34" fmla="*/ 895185 w 1082814"/>
                  <a:gd name="connsiteY34" fmla="*/ 309622 h 521554"/>
                  <a:gd name="connsiteX35" fmla="*/ 1074573 w 1082814"/>
                  <a:gd name="connsiteY35" fmla="*/ 395347 h 521554"/>
                  <a:gd name="connsiteX36" fmla="*/ 953129 w 1082814"/>
                  <a:gd name="connsiteY36" fmla="*/ 512823 h 521554"/>
                  <a:gd name="connsiteX0" fmla="*/ 953129 w 1082814"/>
                  <a:gd name="connsiteY0" fmla="*/ 512823 h 521554"/>
                  <a:gd name="connsiteX1" fmla="*/ 114136 w 1082814"/>
                  <a:gd name="connsiteY1" fmla="*/ 521554 h 521554"/>
                  <a:gd name="connsiteX2" fmla="*/ 2216 w 1082814"/>
                  <a:gd name="connsiteY2" fmla="*/ 388204 h 521554"/>
                  <a:gd name="connsiteX3" fmla="*/ 126042 w 1082814"/>
                  <a:gd name="connsiteY3" fmla="*/ 319147 h 521554"/>
                  <a:gd name="connsiteX4" fmla="*/ 145091 w 1082814"/>
                  <a:gd name="connsiteY4" fmla="*/ 271523 h 521554"/>
                  <a:gd name="connsiteX5" fmla="*/ 140329 w 1082814"/>
                  <a:gd name="connsiteY5" fmla="*/ 157223 h 521554"/>
                  <a:gd name="connsiteX6" fmla="*/ 42698 w 1082814"/>
                  <a:gd name="connsiteY6" fmla="*/ 104835 h 521554"/>
                  <a:gd name="connsiteX7" fmla="*/ 147473 w 1082814"/>
                  <a:gd name="connsiteY7" fmla="*/ 45304 h 521554"/>
                  <a:gd name="connsiteX8" fmla="*/ 247485 w 1082814"/>
                  <a:gd name="connsiteY8" fmla="*/ 95310 h 521554"/>
                  <a:gd name="connsiteX9" fmla="*/ 180810 w 1082814"/>
                  <a:gd name="connsiteY9" fmla="*/ 142935 h 521554"/>
                  <a:gd name="connsiteX10" fmla="*/ 185575 w 1082814"/>
                  <a:gd name="connsiteY10" fmla="*/ 312003 h 521554"/>
                  <a:gd name="connsiteX11" fmla="*/ 287967 w 1082814"/>
                  <a:gd name="connsiteY11" fmla="*/ 307242 h 521554"/>
                  <a:gd name="connsiteX12" fmla="*/ 287966 w 1082814"/>
                  <a:gd name="connsiteY12" fmla="*/ 181035 h 521554"/>
                  <a:gd name="connsiteX13" fmla="*/ 302254 w 1082814"/>
                  <a:gd name="connsiteY13" fmla="*/ 100073 h 521554"/>
                  <a:gd name="connsiteX14" fmla="*/ 328447 w 1082814"/>
                  <a:gd name="connsiteY14" fmla="*/ 178654 h 521554"/>
                  <a:gd name="connsiteX15" fmla="*/ 330829 w 1082814"/>
                  <a:gd name="connsiteY15" fmla="*/ 314386 h 521554"/>
                  <a:gd name="connsiteX16" fmla="*/ 442747 w 1082814"/>
                  <a:gd name="connsiteY16" fmla="*/ 312004 h 521554"/>
                  <a:gd name="connsiteX17" fmla="*/ 435604 w 1082814"/>
                  <a:gd name="connsiteY17" fmla="*/ 123885 h 521554"/>
                  <a:gd name="connsiteX18" fmla="*/ 345116 w 1082814"/>
                  <a:gd name="connsiteY18" fmla="*/ 57210 h 521554"/>
                  <a:gd name="connsiteX19" fmla="*/ 440366 w 1082814"/>
                  <a:gd name="connsiteY19" fmla="*/ 60 h 521554"/>
                  <a:gd name="connsiteX20" fmla="*/ 535616 w 1082814"/>
                  <a:gd name="connsiteY20" fmla="*/ 47685 h 521554"/>
                  <a:gd name="connsiteX21" fmla="*/ 476085 w 1082814"/>
                  <a:gd name="connsiteY21" fmla="*/ 111979 h 521554"/>
                  <a:gd name="connsiteX22" fmla="*/ 478466 w 1082814"/>
                  <a:gd name="connsiteY22" fmla="*/ 312003 h 521554"/>
                  <a:gd name="connsiteX23" fmla="*/ 642772 w 1082814"/>
                  <a:gd name="connsiteY23" fmla="*/ 312004 h 521554"/>
                  <a:gd name="connsiteX24" fmla="*/ 649916 w 1082814"/>
                  <a:gd name="connsiteY24" fmla="*/ 221516 h 521554"/>
                  <a:gd name="connsiteX25" fmla="*/ 664204 w 1082814"/>
                  <a:gd name="connsiteY25" fmla="*/ 104835 h 521554"/>
                  <a:gd name="connsiteX26" fmla="*/ 678491 w 1082814"/>
                  <a:gd name="connsiteY26" fmla="*/ 216754 h 521554"/>
                  <a:gd name="connsiteX27" fmla="*/ 676109 w 1082814"/>
                  <a:gd name="connsiteY27" fmla="*/ 309622 h 521554"/>
                  <a:gd name="connsiteX28" fmla="*/ 854704 w 1082814"/>
                  <a:gd name="connsiteY28" fmla="*/ 314385 h 521554"/>
                  <a:gd name="connsiteX29" fmla="*/ 864228 w 1082814"/>
                  <a:gd name="connsiteY29" fmla="*/ 138173 h 521554"/>
                  <a:gd name="connsiteX30" fmla="*/ 783266 w 1082814"/>
                  <a:gd name="connsiteY30" fmla="*/ 109598 h 521554"/>
                  <a:gd name="connsiteX31" fmla="*/ 859466 w 1082814"/>
                  <a:gd name="connsiteY31" fmla="*/ 38160 h 521554"/>
                  <a:gd name="connsiteX32" fmla="*/ 949954 w 1082814"/>
                  <a:gd name="connsiteY32" fmla="*/ 95310 h 521554"/>
                  <a:gd name="connsiteX33" fmla="*/ 885660 w 1082814"/>
                  <a:gd name="connsiteY33" fmla="*/ 135791 h 521554"/>
                  <a:gd name="connsiteX34" fmla="*/ 895185 w 1082814"/>
                  <a:gd name="connsiteY34" fmla="*/ 309622 h 521554"/>
                  <a:gd name="connsiteX35" fmla="*/ 1074573 w 1082814"/>
                  <a:gd name="connsiteY35" fmla="*/ 395347 h 521554"/>
                  <a:gd name="connsiteX36" fmla="*/ 953129 w 1082814"/>
                  <a:gd name="connsiteY36" fmla="*/ 512823 h 521554"/>
                  <a:gd name="connsiteX0" fmla="*/ 953129 w 1082814"/>
                  <a:gd name="connsiteY0" fmla="*/ 512823 h 521554"/>
                  <a:gd name="connsiteX1" fmla="*/ 114136 w 1082814"/>
                  <a:gd name="connsiteY1" fmla="*/ 521554 h 521554"/>
                  <a:gd name="connsiteX2" fmla="*/ 2216 w 1082814"/>
                  <a:gd name="connsiteY2" fmla="*/ 388204 h 521554"/>
                  <a:gd name="connsiteX3" fmla="*/ 126042 w 1082814"/>
                  <a:gd name="connsiteY3" fmla="*/ 319147 h 521554"/>
                  <a:gd name="connsiteX4" fmla="*/ 140329 w 1082814"/>
                  <a:gd name="connsiteY4" fmla="*/ 157223 h 521554"/>
                  <a:gd name="connsiteX5" fmla="*/ 42698 w 1082814"/>
                  <a:gd name="connsiteY5" fmla="*/ 104835 h 521554"/>
                  <a:gd name="connsiteX6" fmla="*/ 147473 w 1082814"/>
                  <a:gd name="connsiteY6" fmla="*/ 45304 h 521554"/>
                  <a:gd name="connsiteX7" fmla="*/ 247485 w 1082814"/>
                  <a:gd name="connsiteY7" fmla="*/ 95310 h 521554"/>
                  <a:gd name="connsiteX8" fmla="*/ 180810 w 1082814"/>
                  <a:gd name="connsiteY8" fmla="*/ 142935 h 521554"/>
                  <a:gd name="connsiteX9" fmla="*/ 185575 w 1082814"/>
                  <a:gd name="connsiteY9" fmla="*/ 312003 h 521554"/>
                  <a:gd name="connsiteX10" fmla="*/ 287967 w 1082814"/>
                  <a:gd name="connsiteY10" fmla="*/ 307242 h 521554"/>
                  <a:gd name="connsiteX11" fmla="*/ 287966 w 1082814"/>
                  <a:gd name="connsiteY11" fmla="*/ 181035 h 521554"/>
                  <a:gd name="connsiteX12" fmla="*/ 302254 w 1082814"/>
                  <a:gd name="connsiteY12" fmla="*/ 100073 h 521554"/>
                  <a:gd name="connsiteX13" fmla="*/ 328447 w 1082814"/>
                  <a:gd name="connsiteY13" fmla="*/ 178654 h 521554"/>
                  <a:gd name="connsiteX14" fmla="*/ 330829 w 1082814"/>
                  <a:gd name="connsiteY14" fmla="*/ 314386 h 521554"/>
                  <a:gd name="connsiteX15" fmla="*/ 442747 w 1082814"/>
                  <a:gd name="connsiteY15" fmla="*/ 312004 h 521554"/>
                  <a:gd name="connsiteX16" fmla="*/ 435604 w 1082814"/>
                  <a:gd name="connsiteY16" fmla="*/ 123885 h 521554"/>
                  <a:gd name="connsiteX17" fmla="*/ 345116 w 1082814"/>
                  <a:gd name="connsiteY17" fmla="*/ 57210 h 521554"/>
                  <a:gd name="connsiteX18" fmla="*/ 440366 w 1082814"/>
                  <a:gd name="connsiteY18" fmla="*/ 60 h 521554"/>
                  <a:gd name="connsiteX19" fmla="*/ 535616 w 1082814"/>
                  <a:gd name="connsiteY19" fmla="*/ 47685 h 521554"/>
                  <a:gd name="connsiteX20" fmla="*/ 476085 w 1082814"/>
                  <a:gd name="connsiteY20" fmla="*/ 111979 h 521554"/>
                  <a:gd name="connsiteX21" fmla="*/ 478466 w 1082814"/>
                  <a:gd name="connsiteY21" fmla="*/ 312003 h 521554"/>
                  <a:gd name="connsiteX22" fmla="*/ 642772 w 1082814"/>
                  <a:gd name="connsiteY22" fmla="*/ 312004 h 521554"/>
                  <a:gd name="connsiteX23" fmla="*/ 649916 w 1082814"/>
                  <a:gd name="connsiteY23" fmla="*/ 221516 h 521554"/>
                  <a:gd name="connsiteX24" fmla="*/ 664204 w 1082814"/>
                  <a:gd name="connsiteY24" fmla="*/ 104835 h 521554"/>
                  <a:gd name="connsiteX25" fmla="*/ 678491 w 1082814"/>
                  <a:gd name="connsiteY25" fmla="*/ 216754 h 521554"/>
                  <a:gd name="connsiteX26" fmla="*/ 676109 w 1082814"/>
                  <a:gd name="connsiteY26" fmla="*/ 309622 h 521554"/>
                  <a:gd name="connsiteX27" fmla="*/ 854704 w 1082814"/>
                  <a:gd name="connsiteY27" fmla="*/ 314385 h 521554"/>
                  <a:gd name="connsiteX28" fmla="*/ 864228 w 1082814"/>
                  <a:gd name="connsiteY28" fmla="*/ 138173 h 521554"/>
                  <a:gd name="connsiteX29" fmla="*/ 783266 w 1082814"/>
                  <a:gd name="connsiteY29" fmla="*/ 109598 h 521554"/>
                  <a:gd name="connsiteX30" fmla="*/ 859466 w 1082814"/>
                  <a:gd name="connsiteY30" fmla="*/ 38160 h 521554"/>
                  <a:gd name="connsiteX31" fmla="*/ 949954 w 1082814"/>
                  <a:gd name="connsiteY31" fmla="*/ 95310 h 521554"/>
                  <a:gd name="connsiteX32" fmla="*/ 885660 w 1082814"/>
                  <a:gd name="connsiteY32" fmla="*/ 135791 h 521554"/>
                  <a:gd name="connsiteX33" fmla="*/ 895185 w 1082814"/>
                  <a:gd name="connsiteY33" fmla="*/ 309622 h 521554"/>
                  <a:gd name="connsiteX34" fmla="*/ 1074573 w 1082814"/>
                  <a:gd name="connsiteY34" fmla="*/ 395347 h 521554"/>
                  <a:gd name="connsiteX35" fmla="*/ 953129 w 1082814"/>
                  <a:gd name="connsiteY35" fmla="*/ 512823 h 521554"/>
                  <a:gd name="connsiteX0" fmla="*/ 954487 w 1084172"/>
                  <a:gd name="connsiteY0" fmla="*/ 512823 h 521554"/>
                  <a:gd name="connsiteX1" fmla="*/ 115494 w 1084172"/>
                  <a:gd name="connsiteY1" fmla="*/ 521554 h 521554"/>
                  <a:gd name="connsiteX2" fmla="*/ 3574 w 1084172"/>
                  <a:gd name="connsiteY2" fmla="*/ 388204 h 521554"/>
                  <a:gd name="connsiteX3" fmla="*/ 146450 w 1084172"/>
                  <a:gd name="connsiteY3" fmla="*/ 316766 h 521554"/>
                  <a:gd name="connsiteX4" fmla="*/ 141687 w 1084172"/>
                  <a:gd name="connsiteY4" fmla="*/ 157223 h 521554"/>
                  <a:gd name="connsiteX5" fmla="*/ 44056 w 1084172"/>
                  <a:gd name="connsiteY5" fmla="*/ 104835 h 521554"/>
                  <a:gd name="connsiteX6" fmla="*/ 148831 w 1084172"/>
                  <a:gd name="connsiteY6" fmla="*/ 45304 h 521554"/>
                  <a:gd name="connsiteX7" fmla="*/ 248843 w 1084172"/>
                  <a:gd name="connsiteY7" fmla="*/ 95310 h 521554"/>
                  <a:gd name="connsiteX8" fmla="*/ 182168 w 1084172"/>
                  <a:gd name="connsiteY8" fmla="*/ 142935 h 521554"/>
                  <a:gd name="connsiteX9" fmla="*/ 186933 w 1084172"/>
                  <a:gd name="connsiteY9" fmla="*/ 312003 h 521554"/>
                  <a:gd name="connsiteX10" fmla="*/ 289325 w 1084172"/>
                  <a:gd name="connsiteY10" fmla="*/ 307242 h 521554"/>
                  <a:gd name="connsiteX11" fmla="*/ 289324 w 1084172"/>
                  <a:gd name="connsiteY11" fmla="*/ 181035 h 521554"/>
                  <a:gd name="connsiteX12" fmla="*/ 303612 w 1084172"/>
                  <a:gd name="connsiteY12" fmla="*/ 100073 h 521554"/>
                  <a:gd name="connsiteX13" fmla="*/ 329805 w 1084172"/>
                  <a:gd name="connsiteY13" fmla="*/ 178654 h 521554"/>
                  <a:gd name="connsiteX14" fmla="*/ 332187 w 1084172"/>
                  <a:gd name="connsiteY14" fmla="*/ 314386 h 521554"/>
                  <a:gd name="connsiteX15" fmla="*/ 444105 w 1084172"/>
                  <a:gd name="connsiteY15" fmla="*/ 312004 h 521554"/>
                  <a:gd name="connsiteX16" fmla="*/ 436962 w 1084172"/>
                  <a:gd name="connsiteY16" fmla="*/ 123885 h 521554"/>
                  <a:gd name="connsiteX17" fmla="*/ 346474 w 1084172"/>
                  <a:gd name="connsiteY17" fmla="*/ 57210 h 521554"/>
                  <a:gd name="connsiteX18" fmla="*/ 441724 w 1084172"/>
                  <a:gd name="connsiteY18" fmla="*/ 60 h 521554"/>
                  <a:gd name="connsiteX19" fmla="*/ 536974 w 1084172"/>
                  <a:gd name="connsiteY19" fmla="*/ 47685 h 521554"/>
                  <a:gd name="connsiteX20" fmla="*/ 477443 w 1084172"/>
                  <a:gd name="connsiteY20" fmla="*/ 111979 h 521554"/>
                  <a:gd name="connsiteX21" fmla="*/ 479824 w 1084172"/>
                  <a:gd name="connsiteY21" fmla="*/ 312003 h 521554"/>
                  <a:gd name="connsiteX22" fmla="*/ 644130 w 1084172"/>
                  <a:gd name="connsiteY22" fmla="*/ 312004 h 521554"/>
                  <a:gd name="connsiteX23" fmla="*/ 651274 w 1084172"/>
                  <a:gd name="connsiteY23" fmla="*/ 221516 h 521554"/>
                  <a:gd name="connsiteX24" fmla="*/ 665562 w 1084172"/>
                  <a:gd name="connsiteY24" fmla="*/ 104835 h 521554"/>
                  <a:gd name="connsiteX25" fmla="*/ 679849 w 1084172"/>
                  <a:gd name="connsiteY25" fmla="*/ 216754 h 521554"/>
                  <a:gd name="connsiteX26" fmla="*/ 677467 w 1084172"/>
                  <a:gd name="connsiteY26" fmla="*/ 309622 h 521554"/>
                  <a:gd name="connsiteX27" fmla="*/ 856062 w 1084172"/>
                  <a:gd name="connsiteY27" fmla="*/ 314385 h 521554"/>
                  <a:gd name="connsiteX28" fmla="*/ 865586 w 1084172"/>
                  <a:gd name="connsiteY28" fmla="*/ 138173 h 521554"/>
                  <a:gd name="connsiteX29" fmla="*/ 784624 w 1084172"/>
                  <a:gd name="connsiteY29" fmla="*/ 109598 h 521554"/>
                  <a:gd name="connsiteX30" fmla="*/ 860824 w 1084172"/>
                  <a:gd name="connsiteY30" fmla="*/ 38160 h 521554"/>
                  <a:gd name="connsiteX31" fmla="*/ 951312 w 1084172"/>
                  <a:gd name="connsiteY31" fmla="*/ 95310 h 521554"/>
                  <a:gd name="connsiteX32" fmla="*/ 887018 w 1084172"/>
                  <a:gd name="connsiteY32" fmla="*/ 135791 h 521554"/>
                  <a:gd name="connsiteX33" fmla="*/ 896543 w 1084172"/>
                  <a:gd name="connsiteY33" fmla="*/ 309622 h 521554"/>
                  <a:gd name="connsiteX34" fmla="*/ 1075931 w 1084172"/>
                  <a:gd name="connsiteY34" fmla="*/ 395347 h 521554"/>
                  <a:gd name="connsiteX35" fmla="*/ 954487 w 1084172"/>
                  <a:gd name="connsiteY35" fmla="*/ 512823 h 5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4172" h="521554">
                    <a:moveTo>
                      <a:pt x="954487" y="512823"/>
                    </a:moveTo>
                    <a:lnTo>
                      <a:pt x="115494" y="521554"/>
                    </a:lnTo>
                    <a:cubicBezTo>
                      <a:pt x="-18650" y="497742"/>
                      <a:pt x="-1585" y="422335"/>
                      <a:pt x="3574" y="388204"/>
                    </a:cubicBezTo>
                    <a:cubicBezTo>
                      <a:pt x="8733" y="354073"/>
                      <a:pt x="61519" y="322323"/>
                      <a:pt x="146450" y="316766"/>
                    </a:cubicBezTo>
                    <a:lnTo>
                      <a:pt x="141687" y="157223"/>
                    </a:lnTo>
                    <a:cubicBezTo>
                      <a:pt x="92475" y="158810"/>
                      <a:pt x="76600" y="122298"/>
                      <a:pt x="44056" y="104835"/>
                    </a:cubicBezTo>
                    <a:cubicBezTo>
                      <a:pt x="50406" y="86579"/>
                      <a:pt x="114700" y="46891"/>
                      <a:pt x="148831" y="45304"/>
                    </a:cubicBezTo>
                    <a:cubicBezTo>
                      <a:pt x="182962" y="43717"/>
                      <a:pt x="246462" y="73085"/>
                      <a:pt x="248843" y="95310"/>
                    </a:cubicBezTo>
                    <a:cubicBezTo>
                      <a:pt x="224237" y="108010"/>
                      <a:pt x="209155" y="139760"/>
                      <a:pt x="182168" y="142935"/>
                    </a:cubicBezTo>
                    <a:lnTo>
                      <a:pt x="186933" y="312003"/>
                    </a:lnTo>
                    <a:cubicBezTo>
                      <a:pt x="203999" y="312003"/>
                      <a:pt x="262339" y="309226"/>
                      <a:pt x="289325" y="307242"/>
                    </a:cubicBezTo>
                    <a:cubicBezTo>
                      <a:pt x="289325" y="265173"/>
                      <a:pt x="296426" y="231627"/>
                      <a:pt x="289324" y="181035"/>
                    </a:cubicBezTo>
                    <a:cubicBezTo>
                      <a:pt x="272655" y="144126"/>
                      <a:pt x="296468" y="97692"/>
                      <a:pt x="303612" y="100073"/>
                    </a:cubicBezTo>
                    <a:cubicBezTo>
                      <a:pt x="310359" y="99676"/>
                      <a:pt x="344093" y="126266"/>
                      <a:pt x="329805" y="178654"/>
                    </a:cubicBezTo>
                    <a:cubicBezTo>
                      <a:pt x="320323" y="213419"/>
                      <a:pt x="331393" y="269142"/>
                      <a:pt x="332187" y="314386"/>
                    </a:cubicBezTo>
                    <a:lnTo>
                      <a:pt x="444105" y="312004"/>
                    </a:lnTo>
                    <a:lnTo>
                      <a:pt x="436962" y="123885"/>
                    </a:lnTo>
                    <a:cubicBezTo>
                      <a:pt x="361555" y="108804"/>
                      <a:pt x="376637" y="79435"/>
                      <a:pt x="346474" y="57210"/>
                    </a:cubicBezTo>
                    <a:cubicBezTo>
                      <a:pt x="342505" y="36572"/>
                      <a:pt x="409974" y="1648"/>
                      <a:pt x="441724" y="60"/>
                    </a:cubicBezTo>
                    <a:cubicBezTo>
                      <a:pt x="473474" y="-1528"/>
                      <a:pt x="523480" y="28635"/>
                      <a:pt x="536974" y="47685"/>
                    </a:cubicBezTo>
                    <a:cubicBezTo>
                      <a:pt x="517130" y="69116"/>
                      <a:pt x="513956" y="90548"/>
                      <a:pt x="477443" y="111979"/>
                    </a:cubicBezTo>
                    <a:cubicBezTo>
                      <a:pt x="478237" y="178654"/>
                      <a:pt x="479030" y="245328"/>
                      <a:pt x="479824" y="312003"/>
                    </a:cubicBezTo>
                    <a:lnTo>
                      <a:pt x="644130" y="312004"/>
                    </a:lnTo>
                    <a:lnTo>
                      <a:pt x="651274" y="221516"/>
                    </a:lnTo>
                    <a:cubicBezTo>
                      <a:pt x="610793" y="154047"/>
                      <a:pt x="660799" y="143729"/>
                      <a:pt x="665562" y="104835"/>
                    </a:cubicBezTo>
                    <a:cubicBezTo>
                      <a:pt x="670324" y="142141"/>
                      <a:pt x="713187" y="162779"/>
                      <a:pt x="679849" y="216754"/>
                    </a:cubicBezTo>
                    <a:lnTo>
                      <a:pt x="677467" y="309622"/>
                    </a:lnTo>
                    <a:lnTo>
                      <a:pt x="856062" y="314385"/>
                    </a:lnTo>
                    <a:lnTo>
                      <a:pt x="865586" y="138173"/>
                    </a:lnTo>
                    <a:cubicBezTo>
                      <a:pt x="826693" y="147698"/>
                      <a:pt x="811611" y="119123"/>
                      <a:pt x="784624" y="109598"/>
                    </a:cubicBezTo>
                    <a:cubicBezTo>
                      <a:pt x="787799" y="76261"/>
                      <a:pt x="833043" y="40541"/>
                      <a:pt x="860824" y="38160"/>
                    </a:cubicBezTo>
                    <a:cubicBezTo>
                      <a:pt x="888605" y="35779"/>
                      <a:pt x="933850" y="61179"/>
                      <a:pt x="951312" y="95310"/>
                    </a:cubicBezTo>
                    <a:lnTo>
                      <a:pt x="887018" y="135791"/>
                    </a:lnTo>
                    <a:lnTo>
                      <a:pt x="896543" y="309622"/>
                    </a:lnTo>
                    <a:cubicBezTo>
                      <a:pt x="1009520" y="310416"/>
                      <a:pt x="1066274" y="361480"/>
                      <a:pt x="1075931" y="395347"/>
                    </a:cubicBezTo>
                    <a:cubicBezTo>
                      <a:pt x="1085588" y="429214"/>
                      <a:pt x="1113898" y="495757"/>
                      <a:pt x="954487" y="512823"/>
                    </a:cubicBezTo>
                    <a:close/>
                  </a:path>
                </a:pathLst>
              </a:custGeom>
              <a:solidFill>
                <a:srgbClr val="C1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6D7A46B2-1E92-B690-1AB9-DC01B39C5035}"/>
                  </a:ext>
                </a:extLst>
              </p:cNvPr>
              <p:cNvSpPr/>
              <p:nvPr/>
            </p:nvSpPr>
            <p:spPr>
              <a:xfrm>
                <a:off x="7455854" y="3315792"/>
                <a:ext cx="763939" cy="903783"/>
              </a:xfrm>
              <a:custGeom>
                <a:avLst/>
                <a:gdLst>
                  <a:gd name="connsiteX0" fmla="*/ 0 w 890587"/>
                  <a:gd name="connsiteY0" fmla="*/ 71437 h 1076325"/>
                  <a:gd name="connsiteX1" fmla="*/ 228600 w 890587"/>
                  <a:gd name="connsiteY1" fmla="*/ 0 h 1076325"/>
                  <a:gd name="connsiteX2" fmla="*/ 447675 w 890587"/>
                  <a:gd name="connsiteY2" fmla="*/ 9525 h 1076325"/>
                  <a:gd name="connsiteX3" fmla="*/ 414337 w 890587"/>
                  <a:gd name="connsiteY3" fmla="*/ 195262 h 1076325"/>
                  <a:gd name="connsiteX4" fmla="*/ 685800 w 890587"/>
                  <a:gd name="connsiteY4" fmla="*/ 561975 h 1076325"/>
                  <a:gd name="connsiteX5" fmla="*/ 890587 w 890587"/>
                  <a:gd name="connsiteY5" fmla="*/ 1062037 h 1076325"/>
                  <a:gd name="connsiteX6" fmla="*/ 790575 w 890587"/>
                  <a:gd name="connsiteY6" fmla="*/ 1023937 h 1076325"/>
                  <a:gd name="connsiteX7" fmla="*/ 804862 w 890587"/>
                  <a:gd name="connsiteY7" fmla="*/ 1076325 h 1076325"/>
                  <a:gd name="connsiteX8" fmla="*/ 714375 w 890587"/>
                  <a:gd name="connsiteY8" fmla="*/ 1052512 h 1076325"/>
                  <a:gd name="connsiteX9" fmla="*/ 571500 w 890587"/>
                  <a:gd name="connsiteY9" fmla="*/ 809625 h 1076325"/>
                  <a:gd name="connsiteX10" fmla="*/ 514350 w 890587"/>
                  <a:gd name="connsiteY10" fmla="*/ 923925 h 1076325"/>
                  <a:gd name="connsiteX11" fmla="*/ 442912 w 890587"/>
                  <a:gd name="connsiteY11" fmla="*/ 890587 h 1076325"/>
                  <a:gd name="connsiteX12" fmla="*/ 438150 w 890587"/>
                  <a:gd name="connsiteY12" fmla="*/ 1014412 h 1076325"/>
                  <a:gd name="connsiteX13" fmla="*/ 604837 w 890587"/>
                  <a:gd name="connsiteY13" fmla="*/ 1033462 h 1076325"/>
                  <a:gd name="connsiteX14" fmla="*/ 642937 w 890587"/>
                  <a:gd name="connsiteY14" fmla="*/ 1076325 h 1076325"/>
                  <a:gd name="connsiteX15" fmla="*/ 557212 w 890587"/>
                  <a:gd name="connsiteY15" fmla="*/ 1052512 h 1076325"/>
                  <a:gd name="connsiteX16" fmla="*/ 47625 w 890587"/>
                  <a:gd name="connsiteY16" fmla="*/ 1066800 h 1076325"/>
                  <a:gd name="connsiteX17" fmla="*/ 66675 w 890587"/>
                  <a:gd name="connsiteY17" fmla="*/ 1028700 h 1076325"/>
                  <a:gd name="connsiteX18" fmla="*/ 195262 w 890587"/>
                  <a:gd name="connsiteY18" fmla="*/ 1004887 h 1076325"/>
                  <a:gd name="connsiteX19" fmla="*/ 371475 w 890587"/>
                  <a:gd name="connsiteY19" fmla="*/ 1014412 h 1076325"/>
                  <a:gd name="connsiteX20" fmla="*/ 381000 w 890587"/>
                  <a:gd name="connsiteY20" fmla="*/ 866775 h 1076325"/>
                  <a:gd name="connsiteX21" fmla="*/ 352425 w 890587"/>
                  <a:gd name="connsiteY21" fmla="*/ 900112 h 1076325"/>
                  <a:gd name="connsiteX22" fmla="*/ 309562 w 890587"/>
                  <a:gd name="connsiteY22" fmla="*/ 876300 h 1076325"/>
                  <a:gd name="connsiteX23" fmla="*/ 271462 w 890587"/>
                  <a:gd name="connsiteY23" fmla="*/ 1009650 h 1076325"/>
                  <a:gd name="connsiteX24" fmla="*/ 204787 w 890587"/>
                  <a:gd name="connsiteY24" fmla="*/ 1004887 h 1076325"/>
                  <a:gd name="connsiteX25" fmla="*/ 252412 w 890587"/>
                  <a:gd name="connsiteY25" fmla="*/ 638175 h 1076325"/>
                  <a:gd name="connsiteX26" fmla="*/ 157162 w 890587"/>
                  <a:gd name="connsiteY26" fmla="*/ 328612 h 1076325"/>
                  <a:gd name="connsiteX27" fmla="*/ 204787 w 890587"/>
                  <a:gd name="connsiteY27" fmla="*/ 109537 h 1076325"/>
                  <a:gd name="connsiteX28" fmla="*/ 0 w 890587"/>
                  <a:gd name="connsiteY28" fmla="*/ 71437 h 1076325"/>
                  <a:gd name="connsiteX0" fmla="*/ 0 w 890587"/>
                  <a:gd name="connsiteY0" fmla="*/ 71437 h 1076325"/>
                  <a:gd name="connsiteX1" fmla="*/ 228600 w 890587"/>
                  <a:gd name="connsiteY1" fmla="*/ 0 h 1076325"/>
                  <a:gd name="connsiteX2" fmla="*/ 447675 w 890587"/>
                  <a:gd name="connsiteY2" fmla="*/ 9525 h 1076325"/>
                  <a:gd name="connsiteX3" fmla="*/ 414337 w 890587"/>
                  <a:gd name="connsiteY3" fmla="*/ 195262 h 1076325"/>
                  <a:gd name="connsiteX4" fmla="*/ 685800 w 890587"/>
                  <a:gd name="connsiteY4" fmla="*/ 561975 h 1076325"/>
                  <a:gd name="connsiteX5" fmla="*/ 890587 w 890587"/>
                  <a:gd name="connsiteY5" fmla="*/ 1062037 h 1076325"/>
                  <a:gd name="connsiteX6" fmla="*/ 790575 w 890587"/>
                  <a:gd name="connsiteY6" fmla="*/ 1023937 h 1076325"/>
                  <a:gd name="connsiteX7" fmla="*/ 804862 w 890587"/>
                  <a:gd name="connsiteY7" fmla="*/ 1076325 h 1076325"/>
                  <a:gd name="connsiteX8" fmla="*/ 714375 w 890587"/>
                  <a:gd name="connsiteY8" fmla="*/ 1052512 h 1076325"/>
                  <a:gd name="connsiteX9" fmla="*/ 571500 w 890587"/>
                  <a:gd name="connsiteY9" fmla="*/ 809625 h 1076325"/>
                  <a:gd name="connsiteX10" fmla="*/ 514350 w 890587"/>
                  <a:gd name="connsiteY10" fmla="*/ 923925 h 1076325"/>
                  <a:gd name="connsiteX11" fmla="*/ 442912 w 890587"/>
                  <a:gd name="connsiteY11" fmla="*/ 890587 h 1076325"/>
                  <a:gd name="connsiteX12" fmla="*/ 438150 w 890587"/>
                  <a:gd name="connsiteY12" fmla="*/ 1014412 h 1076325"/>
                  <a:gd name="connsiteX13" fmla="*/ 604837 w 890587"/>
                  <a:gd name="connsiteY13" fmla="*/ 1033462 h 1076325"/>
                  <a:gd name="connsiteX14" fmla="*/ 642937 w 890587"/>
                  <a:gd name="connsiteY14" fmla="*/ 1076325 h 1076325"/>
                  <a:gd name="connsiteX15" fmla="*/ 557212 w 890587"/>
                  <a:gd name="connsiteY15" fmla="*/ 1052512 h 1076325"/>
                  <a:gd name="connsiteX16" fmla="*/ 47625 w 890587"/>
                  <a:gd name="connsiteY16" fmla="*/ 1066800 h 1076325"/>
                  <a:gd name="connsiteX17" fmla="*/ 66675 w 890587"/>
                  <a:gd name="connsiteY17" fmla="*/ 1028700 h 1076325"/>
                  <a:gd name="connsiteX18" fmla="*/ 195262 w 890587"/>
                  <a:gd name="connsiteY18" fmla="*/ 1004887 h 1076325"/>
                  <a:gd name="connsiteX19" fmla="*/ 371475 w 890587"/>
                  <a:gd name="connsiteY19" fmla="*/ 1014412 h 1076325"/>
                  <a:gd name="connsiteX20" fmla="*/ 381000 w 890587"/>
                  <a:gd name="connsiteY20" fmla="*/ 866775 h 1076325"/>
                  <a:gd name="connsiteX21" fmla="*/ 352425 w 890587"/>
                  <a:gd name="connsiteY21" fmla="*/ 900112 h 1076325"/>
                  <a:gd name="connsiteX22" fmla="*/ 309562 w 890587"/>
                  <a:gd name="connsiteY22" fmla="*/ 876300 h 1076325"/>
                  <a:gd name="connsiteX23" fmla="*/ 271462 w 890587"/>
                  <a:gd name="connsiteY23" fmla="*/ 1009650 h 1076325"/>
                  <a:gd name="connsiteX24" fmla="*/ 204787 w 890587"/>
                  <a:gd name="connsiteY24" fmla="*/ 1004887 h 1076325"/>
                  <a:gd name="connsiteX25" fmla="*/ 252412 w 890587"/>
                  <a:gd name="connsiteY25" fmla="*/ 638175 h 1076325"/>
                  <a:gd name="connsiteX26" fmla="*/ 157162 w 890587"/>
                  <a:gd name="connsiteY26" fmla="*/ 328612 h 1076325"/>
                  <a:gd name="connsiteX27" fmla="*/ 204787 w 890587"/>
                  <a:gd name="connsiteY27" fmla="*/ 109537 h 1076325"/>
                  <a:gd name="connsiteX28" fmla="*/ 0 w 890587"/>
                  <a:gd name="connsiteY28" fmla="*/ 71437 h 1076325"/>
                  <a:gd name="connsiteX0" fmla="*/ 0 w 890587"/>
                  <a:gd name="connsiteY0" fmla="*/ 82769 h 1087657"/>
                  <a:gd name="connsiteX1" fmla="*/ 228600 w 890587"/>
                  <a:gd name="connsiteY1" fmla="*/ 11332 h 1087657"/>
                  <a:gd name="connsiteX2" fmla="*/ 447675 w 890587"/>
                  <a:gd name="connsiteY2" fmla="*/ 20857 h 1087657"/>
                  <a:gd name="connsiteX3" fmla="*/ 414337 w 890587"/>
                  <a:gd name="connsiteY3" fmla="*/ 206594 h 1087657"/>
                  <a:gd name="connsiteX4" fmla="*/ 685800 w 890587"/>
                  <a:gd name="connsiteY4" fmla="*/ 573307 h 1087657"/>
                  <a:gd name="connsiteX5" fmla="*/ 890587 w 890587"/>
                  <a:gd name="connsiteY5" fmla="*/ 1073369 h 1087657"/>
                  <a:gd name="connsiteX6" fmla="*/ 790575 w 890587"/>
                  <a:gd name="connsiteY6" fmla="*/ 1035269 h 1087657"/>
                  <a:gd name="connsiteX7" fmla="*/ 804862 w 890587"/>
                  <a:gd name="connsiteY7" fmla="*/ 1087657 h 1087657"/>
                  <a:gd name="connsiteX8" fmla="*/ 714375 w 890587"/>
                  <a:gd name="connsiteY8" fmla="*/ 1063844 h 1087657"/>
                  <a:gd name="connsiteX9" fmla="*/ 571500 w 890587"/>
                  <a:gd name="connsiteY9" fmla="*/ 820957 h 1087657"/>
                  <a:gd name="connsiteX10" fmla="*/ 514350 w 890587"/>
                  <a:gd name="connsiteY10" fmla="*/ 935257 h 1087657"/>
                  <a:gd name="connsiteX11" fmla="*/ 442912 w 890587"/>
                  <a:gd name="connsiteY11" fmla="*/ 901919 h 1087657"/>
                  <a:gd name="connsiteX12" fmla="*/ 438150 w 890587"/>
                  <a:gd name="connsiteY12" fmla="*/ 1025744 h 1087657"/>
                  <a:gd name="connsiteX13" fmla="*/ 604837 w 890587"/>
                  <a:gd name="connsiteY13" fmla="*/ 1044794 h 1087657"/>
                  <a:gd name="connsiteX14" fmla="*/ 642937 w 890587"/>
                  <a:gd name="connsiteY14" fmla="*/ 1087657 h 1087657"/>
                  <a:gd name="connsiteX15" fmla="*/ 557212 w 890587"/>
                  <a:gd name="connsiteY15" fmla="*/ 1063844 h 1087657"/>
                  <a:gd name="connsiteX16" fmla="*/ 47625 w 890587"/>
                  <a:gd name="connsiteY16" fmla="*/ 1078132 h 1087657"/>
                  <a:gd name="connsiteX17" fmla="*/ 66675 w 890587"/>
                  <a:gd name="connsiteY17" fmla="*/ 1040032 h 1087657"/>
                  <a:gd name="connsiteX18" fmla="*/ 195262 w 890587"/>
                  <a:gd name="connsiteY18" fmla="*/ 1016219 h 1087657"/>
                  <a:gd name="connsiteX19" fmla="*/ 371475 w 890587"/>
                  <a:gd name="connsiteY19" fmla="*/ 1025744 h 1087657"/>
                  <a:gd name="connsiteX20" fmla="*/ 381000 w 890587"/>
                  <a:gd name="connsiteY20" fmla="*/ 878107 h 1087657"/>
                  <a:gd name="connsiteX21" fmla="*/ 352425 w 890587"/>
                  <a:gd name="connsiteY21" fmla="*/ 911444 h 1087657"/>
                  <a:gd name="connsiteX22" fmla="*/ 309562 w 890587"/>
                  <a:gd name="connsiteY22" fmla="*/ 887632 h 1087657"/>
                  <a:gd name="connsiteX23" fmla="*/ 271462 w 890587"/>
                  <a:gd name="connsiteY23" fmla="*/ 1020982 h 1087657"/>
                  <a:gd name="connsiteX24" fmla="*/ 204787 w 890587"/>
                  <a:gd name="connsiteY24" fmla="*/ 1016219 h 1087657"/>
                  <a:gd name="connsiteX25" fmla="*/ 252412 w 890587"/>
                  <a:gd name="connsiteY25" fmla="*/ 649507 h 1087657"/>
                  <a:gd name="connsiteX26" fmla="*/ 157162 w 890587"/>
                  <a:gd name="connsiteY26" fmla="*/ 339944 h 1087657"/>
                  <a:gd name="connsiteX27" fmla="*/ 204787 w 890587"/>
                  <a:gd name="connsiteY27" fmla="*/ 120869 h 1087657"/>
                  <a:gd name="connsiteX28" fmla="*/ 0 w 890587"/>
                  <a:gd name="connsiteY28" fmla="*/ 82769 h 1087657"/>
                  <a:gd name="connsiteX0" fmla="*/ 0 w 890587"/>
                  <a:gd name="connsiteY0" fmla="*/ 85461 h 1090349"/>
                  <a:gd name="connsiteX1" fmla="*/ 228600 w 890587"/>
                  <a:gd name="connsiteY1" fmla="*/ 14024 h 1090349"/>
                  <a:gd name="connsiteX2" fmla="*/ 385762 w 890587"/>
                  <a:gd name="connsiteY2" fmla="*/ 18787 h 1090349"/>
                  <a:gd name="connsiteX3" fmla="*/ 414337 w 890587"/>
                  <a:gd name="connsiteY3" fmla="*/ 209286 h 1090349"/>
                  <a:gd name="connsiteX4" fmla="*/ 685800 w 890587"/>
                  <a:gd name="connsiteY4" fmla="*/ 575999 h 1090349"/>
                  <a:gd name="connsiteX5" fmla="*/ 890587 w 890587"/>
                  <a:gd name="connsiteY5" fmla="*/ 1076061 h 1090349"/>
                  <a:gd name="connsiteX6" fmla="*/ 790575 w 890587"/>
                  <a:gd name="connsiteY6" fmla="*/ 1037961 h 1090349"/>
                  <a:gd name="connsiteX7" fmla="*/ 804862 w 890587"/>
                  <a:gd name="connsiteY7" fmla="*/ 1090349 h 1090349"/>
                  <a:gd name="connsiteX8" fmla="*/ 714375 w 890587"/>
                  <a:gd name="connsiteY8" fmla="*/ 1066536 h 1090349"/>
                  <a:gd name="connsiteX9" fmla="*/ 571500 w 890587"/>
                  <a:gd name="connsiteY9" fmla="*/ 823649 h 1090349"/>
                  <a:gd name="connsiteX10" fmla="*/ 514350 w 890587"/>
                  <a:gd name="connsiteY10" fmla="*/ 937949 h 1090349"/>
                  <a:gd name="connsiteX11" fmla="*/ 442912 w 890587"/>
                  <a:gd name="connsiteY11" fmla="*/ 904611 h 1090349"/>
                  <a:gd name="connsiteX12" fmla="*/ 438150 w 890587"/>
                  <a:gd name="connsiteY12" fmla="*/ 1028436 h 1090349"/>
                  <a:gd name="connsiteX13" fmla="*/ 604837 w 890587"/>
                  <a:gd name="connsiteY13" fmla="*/ 1047486 h 1090349"/>
                  <a:gd name="connsiteX14" fmla="*/ 642937 w 890587"/>
                  <a:gd name="connsiteY14" fmla="*/ 1090349 h 1090349"/>
                  <a:gd name="connsiteX15" fmla="*/ 557212 w 890587"/>
                  <a:gd name="connsiteY15" fmla="*/ 1066536 h 1090349"/>
                  <a:gd name="connsiteX16" fmla="*/ 47625 w 890587"/>
                  <a:gd name="connsiteY16" fmla="*/ 1080824 h 1090349"/>
                  <a:gd name="connsiteX17" fmla="*/ 66675 w 890587"/>
                  <a:gd name="connsiteY17" fmla="*/ 1042724 h 1090349"/>
                  <a:gd name="connsiteX18" fmla="*/ 195262 w 890587"/>
                  <a:gd name="connsiteY18" fmla="*/ 1018911 h 1090349"/>
                  <a:gd name="connsiteX19" fmla="*/ 371475 w 890587"/>
                  <a:gd name="connsiteY19" fmla="*/ 1028436 h 1090349"/>
                  <a:gd name="connsiteX20" fmla="*/ 381000 w 890587"/>
                  <a:gd name="connsiteY20" fmla="*/ 880799 h 1090349"/>
                  <a:gd name="connsiteX21" fmla="*/ 352425 w 890587"/>
                  <a:gd name="connsiteY21" fmla="*/ 914136 h 1090349"/>
                  <a:gd name="connsiteX22" fmla="*/ 309562 w 890587"/>
                  <a:gd name="connsiteY22" fmla="*/ 890324 h 1090349"/>
                  <a:gd name="connsiteX23" fmla="*/ 271462 w 890587"/>
                  <a:gd name="connsiteY23" fmla="*/ 1023674 h 1090349"/>
                  <a:gd name="connsiteX24" fmla="*/ 204787 w 890587"/>
                  <a:gd name="connsiteY24" fmla="*/ 1018911 h 1090349"/>
                  <a:gd name="connsiteX25" fmla="*/ 252412 w 890587"/>
                  <a:gd name="connsiteY25" fmla="*/ 652199 h 1090349"/>
                  <a:gd name="connsiteX26" fmla="*/ 157162 w 890587"/>
                  <a:gd name="connsiteY26" fmla="*/ 342636 h 1090349"/>
                  <a:gd name="connsiteX27" fmla="*/ 204787 w 890587"/>
                  <a:gd name="connsiteY27" fmla="*/ 123561 h 1090349"/>
                  <a:gd name="connsiteX28" fmla="*/ 0 w 890587"/>
                  <a:gd name="connsiteY28" fmla="*/ 85461 h 1090349"/>
                  <a:gd name="connsiteX0" fmla="*/ 7144 w 842962"/>
                  <a:gd name="connsiteY0" fmla="*/ 92605 h 1090349"/>
                  <a:gd name="connsiteX1" fmla="*/ 180975 w 842962"/>
                  <a:gd name="connsiteY1" fmla="*/ 14024 h 1090349"/>
                  <a:gd name="connsiteX2" fmla="*/ 338137 w 842962"/>
                  <a:gd name="connsiteY2" fmla="*/ 18787 h 1090349"/>
                  <a:gd name="connsiteX3" fmla="*/ 366712 w 842962"/>
                  <a:gd name="connsiteY3" fmla="*/ 209286 h 1090349"/>
                  <a:gd name="connsiteX4" fmla="*/ 638175 w 842962"/>
                  <a:gd name="connsiteY4" fmla="*/ 575999 h 1090349"/>
                  <a:gd name="connsiteX5" fmla="*/ 842962 w 842962"/>
                  <a:gd name="connsiteY5" fmla="*/ 1076061 h 1090349"/>
                  <a:gd name="connsiteX6" fmla="*/ 742950 w 842962"/>
                  <a:gd name="connsiteY6" fmla="*/ 1037961 h 1090349"/>
                  <a:gd name="connsiteX7" fmla="*/ 757237 w 842962"/>
                  <a:gd name="connsiteY7" fmla="*/ 1090349 h 1090349"/>
                  <a:gd name="connsiteX8" fmla="*/ 666750 w 842962"/>
                  <a:gd name="connsiteY8" fmla="*/ 1066536 h 1090349"/>
                  <a:gd name="connsiteX9" fmla="*/ 523875 w 842962"/>
                  <a:gd name="connsiteY9" fmla="*/ 823649 h 1090349"/>
                  <a:gd name="connsiteX10" fmla="*/ 466725 w 842962"/>
                  <a:gd name="connsiteY10" fmla="*/ 937949 h 1090349"/>
                  <a:gd name="connsiteX11" fmla="*/ 395287 w 842962"/>
                  <a:gd name="connsiteY11" fmla="*/ 904611 h 1090349"/>
                  <a:gd name="connsiteX12" fmla="*/ 390525 w 842962"/>
                  <a:gd name="connsiteY12" fmla="*/ 1028436 h 1090349"/>
                  <a:gd name="connsiteX13" fmla="*/ 557212 w 842962"/>
                  <a:gd name="connsiteY13" fmla="*/ 1047486 h 1090349"/>
                  <a:gd name="connsiteX14" fmla="*/ 595312 w 842962"/>
                  <a:gd name="connsiteY14" fmla="*/ 1090349 h 1090349"/>
                  <a:gd name="connsiteX15" fmla="*/ 509587 w 842962"/>
                  <a:gd name="connsiteY15" fmla="*/ 1066536 h 1090349"/>
                  <a:gd name="connsiteX16" fmla="*/ 0 w 842962"/>
                  <a:gd name="connsiteY16" fmla="*/ 1080824 h 1090349"/>
                  <a:gd name="connsiteX17" fmla="*/ 19050 w 842962"/>
                  <a:gd name="connsiteY17" fmla="*/ 1042724 h 1090349"/>
                  <a:gd name="connsiteX18" fmla="*/ 147637 w 842962"/>
                  <a:gd name="connsiteY18" fmla="*/ 1018911 h 1090349"/>
                  <a:gd name="connsiteX19" fmla="*/ 323850 w 842962"/>
                  <a:gd name="connsiteY19" fmla="*/ 1028436 h 1090349"/>
                  <a:gd name="connsiteX20" fmla="*/ 333375 w 842962"/>
                  <a:gd name="connsiteY20" fmla="*/ 880799 h 1090349"/>
                  <a:gd name="connsiteX21" fmla="*/ 304800 w 842962"/>
                  <a:gd name="connsiteY21" fmla="*/ 914136 h 1090349"/>
                  <a:gd name="connsiteX22" fmla="*/ 261937 w 842962"/>
                  <a:gd name="connsiteY22" fmla="*/ 890324 h 1090349"/>
                  <a:gd name="connsiteX23" fmla="*/ 223837 w 842962"/>
                  <a:gd name="connsiteY23" fmla="*/ 1023674 h 1090349"/>
                  <a:gd name="connsiteX24" fmla="*/ 157162 w 842962"/>
                  <a:gd name="connsiteY24" fmla="*/ 1018911 h 1090349"/>
                  <a:gd name="connsiteX25" fmla="*/ 204787 w 842962"/>
                  <a:gd name="connsiteY25" fmla="*/ 652199 h 1090349"/>
                  <a:gd name="connsiteX26" fmla="*/ 109537 w 842962"/>
                  <a:gd name="connsiteY26" fmla="*/ 342636 h 1090349"/>
                  <a:gd name="connsiteX27" fmla="*/ 157162 w 842962"/>
                  <a:gd name="connsiteY27" fmla="*/ 123561 h 1090349"/>
                  <a:gd name="connsiteX28" fmla="*/ 7144 w 842962"/>
                  <a:gd name="connsiteY28" fmla="*/ 92605 h 1090349"/>
                  <a:gd name="connsiteX0" fmla="*/ 40483 w 876301"/>
                  <a:gd name="connsiteY0" fmla="*/ 92605 h 1090349"/>
                  <a:gd name="connsiteX1" fmla="*/ 214314 w 876301"/>
                  <a:gd name="connsiteY1" fmla="*/ 14024 h 1090349"/>
                  <a:gd name="connsiteX2" fmla="*/ 371476 w 876301"/>
                  <a:gd name="connsiteY2" fmla="*/ 18787 h 1090349"/>
                  <a:gd name="connsiteX3" fmla="*/ 400051 w 876301"/>
                  <a:gd name="connsiteY3" fmla="*/ 209286 h 1090349"/>
                  <a:gd name="connsiteX4" fmla="*/ 671514 w 876301"/>
                  <a:gd name="connsiteY4" fmla="*/ 575999 h 1090349"/>
                  <a:gd name="connsiteX5" fmla="*/ 876301 w 876301"/>
                  <a:gd name="connsiteY5" fmla="*/ 1076061 h 1090349"/>
                  <a:gd name="connsiteX6" fmla="*/ 776289 w 876301"/>
                  <a:gd name="connsiteY6" fmla="*/ 1037961 h 1090349"/>
                  <a:gd name="connsiteX7" fmla="*/ 790576 w 876301"/>
                  <a:gd name="connsiteY7" fmla="*/ 1090349 h 1090349"/>
                  <a:gd name="connsiteX8" fmla="*/ 700089 w 876301"/>
                  <a:gd name="connsiteY8" fmla="*/ 1066536 h 1090349"/>
                  <a:gd name="connsiteX9" fmla="*/ 557214 w 876301"/>
                  <a:gd name="connsiteY9" fmla="*/ 823649 h 1090349"/>
                  <a:gd name="connsiteX10" fmla="*/ 500064 w 876301"/>
                  <a:gd name="connsiteY10" fmla="*/ 937949 h 1090349"/>
                  <a:gd name="connsiteX11" fmla="*/ 428626 w 876301"/>
                  <a:gd name="connsiteY11" fmla="*/ 904611 h 1090349"/>
                  <a:gd name="connsiteX12" fmla="*/ 423864 w 876301"/>
                  <a:gd name="connsiteY12" fmla="*/ 1028436 h 1090349"/>
                  <a:gd name="connsiteX13" fmla="*/ 590551 w 876301"/>
                  <a:gd name="connsiteY13" fmla="*/ 1047486 h 1090349"/>
                  <a:gd name="connsiteX14" fmla="*/ 628651 w 876301"/>
                  <a:gd name="connsiteY14" fmla="*/ 1090349 h 1090349"/>
                  <a:gd name="connsiteX15" fmla="*/ 542926 w 876301"/>
                  <a:gd name="connsiteY15" fmla="*/ 1066536 h 1090349"/>
                  <a:gd name="connsiteX16" fmla="*/ 33339 w 876301"/>
                  <a:gd name="connsiteY16" fmla="*/ 1080824 h 1090349"/>
                  <a:gd name="connsiteX17" fmla="*/ 52389 w 876301"/>
                  <a:gd name="connsiteY17" fmla="*/ 1042724 h 1090349"/>
                  <a:gd name="connsiteX18" fmla="*/ 180976 w 876301"/>
                  <a:gd name="connsiteY18" fmla="*/ 1018911 h 1090349"/>
                  <a:gd name="connsiteX19" fmla="*/ 357189 w 876301"/>
                  <a:gd name="connsiteY19" fmla="*/ 1028436 h 1090349"/>
                  <a:gd name="connsiteX20" fmla="*/ 366714 w 876301"/>
                  <a:gd name="connsiteY20" fmla="*/ 880799 h 1090349"/>
                  <a:gd name="connsiteX21" fmla="*/ 338139 w 876301"/>
                  <a:gd name="connsiteY21" fmla="*/ 914136 h 1090349"/>
                  <a:gd name="connsiteX22" fmla="*/ 295276 w 876301"/>
                  <a:gd name="connsiteY22" fmla="*/ 890324 h 1090349"/>
                  <a:gd name="connsiteX23" fmla="*/ 257176 w 876301"/>
                  <a:gd name="connsiteY23" fmla="*/ 1023674 h 1090349"/>
                  <a:gd name="connsiteX24" fmla="*/ 190501 w 876301"/>
                  <a:gd name="connsiteY24" fmla="*/ 1018911 h 1090349"/>
                  <a:gd name="connsiteX25" fmla="*/ 238126 w 876301"/>
                  <a:gd name="connsiteY25" fmla="*/ 652199 h 1090349"/>
                  <a:gd name="connsiteX26" fmla="*/ 142876 w 876301"/>
                  <a:gd name="connsiteY26" fmla="*/ 342636 h 1090349"/>
                  <a:gd name="connsiteX27" fmla="*/ 190501 w 876301"/>
                  <a:gd name="connsiteY27" fmla="*/ 123561 h 1090349"/>
                  <a:gd name="connsiteX28" fmla="*/ 0 w 876301"/>
                  <a:gd name="connsiteY28" fmla="*/ 142611 h 1090349"/>
                  <a:gd name="connsiteX29" fmla="*/ 40483 w 876301"/>
                  <a:gd name="connsiteY29" fmla="*/ 92605 h 1090349"/>
                  <a:gd name="connsiteX0" fmla="*/ 7144 w 842962"/>
                  <a:gd name="connsiteY0" fmla="*/ 92605 h 1090349"/>
                  <a:gd name="connsiteX1" fmla="*/ 180975 w 842962"/>
                  <a:gd name="connsiteY1" fmla="*/ 14024 h 1090349"/>
                  <a:gd name="connsiteX2" fmla="*/ 338137 w 842962"/>
                  <a:gd name="connsiteY2" fmla="*/ 18787 h 1090349"/>
                  <a:gd name="connsiteX3" fmla="*/ 366712 w 842962"/>
                  <a:gd name="connsiteY3" fmla="*/ 209286 h 1090349"/>
                  <a:gd name="connsiteX4" fmla="*/ 638175 w 842962"/>
                  <a:gd name="connsiteY4" fmla="*/ 575999 h 1090349"/>
                  <a:gd name="connsiteX5" fmla="*/ 842962 w 842962"/>
                  <a:gd name="connsiteY5" fmla="*/ 1076061 h 1090349"/>
                  <a:gd name="connsiteX6" fmla="*/ 742950 w 842962"/>
                  <a:gd name="connsiteY6" fmla="*/ 1037961 h 1090349"/>
                  <a:gd name="connsiteX7" fmla="*/ 757237 w 842962"/>
                  <a:gd name="connsiteY7" fmla="*/ 1090349 h 1090349"/>
                  <a:gd name="connsiteX8" fmla="*/ 666750 w 842962"/>
                  <a:gd name="connsiteY8" fmla="*/ 1066536 h 1090349"/>
                  <a:gd name="connsiteX9" fmla="*/ 523875 w 842962"/>
                  <a:gd name="connsiteY9" fmla="*/ 823649 h 1090349"/>
                  <a:gd name="connsiteX10" fmla="*/ 466725 w 842962"/>
                  <a:gd name="connsiteY10" fmla="*/ 937949 h 1090349"/>
                  <a:gd name="connsiteX11" fmla="*/ 395287 w 842962"/>
                  <a:gd name="connsiteY11" fmla="*/ 904611 h 1090349"/>
                  <a:gd name="connsiteX12" fmla="*/ 390525 w 842962"/>
                  <a:gd name="connsiteY12" fmla="*/ 1028436 h 1090349"/>
                  <a:gd name="connsiteX13" fmla="*/ 557212 w 842962"/>
                  <a:gd name="connsiteY13" fmla="*/ 1047486 h 1090349"/>
                  <a:gd name="connsiteX14" fmla="*/ 595312 w 842962"/>
                  <a:gd name="connsiteY14" fmla="*/ 1090349 h 1090349"/>
                  <a:gd name="connsiteX15" fmla="*/ 509587 w 842962"/>
                  <a:gd name="connsiteY15" fmla="*/ 1066536 h 1090349"/>
                  <a:gd name="connsiteX16" fmla="*/ 0 w 842962"/>
                  <a:gd name="connsiteY16" fmla="*/ 1080824 h 1090349"/>
                  <a:gd name="connsiteX17" fmla="*/ 19050 w 842962"/>
                  <a:gd name="connsiteY17" fmla="*/ 1042724 h 1090349"/>
                  <a:gd name="connsiteX18" fmla="*/ 147637 w 842962"/>
                  <a:gd name="connsiteY18" fmla="*/ 1018911 h 1090349"/>
                  <a:gd name="connsiteX19" fmla="*/ 323850 w 842962"/>
                  <a:gd name="connsiteY19" fmla="*/ 1028436 h 1090349"/>
                  <a:gd name="connsiteX20" fmla="*/ 333375 w 842962"/>
                  <a:gd name="connsiteY20" fmla="*/ 880799 h 1090349"/>
                  <a:gd name="connsiteX21" fmla="*/ 304800 w 842962"/>
                  <a:gd name="connsiteY21" fmla="*/ 914136 h 1090349"/>
                  <a:gd name="connsiteX22" fmla="*/ 261937 w 842962"/>
                  <a:gd name="connsiteY22" fmla="*/ 890324 h 1090349"/>
                  <a:gd name="connsiteX23" fmla="*/ 223837 w 842962"/>
                  <a:gd name="connsiteY23" fmla="*/ 1023674 h 1090349"/>
                  <a:gd name="connsiteX24" fmla="*/ 157162 w 842962"/>
                  <a:gd name="connsiteY24" fmla="*/ 1018911 h 1090349"/>
                  <a:gd name="connsiteX25" fmla="*/ 204787 w 842962"/>
                  <a:gd name="connsiteY25" fmla="*/ 652199 h 1090349"/>
                  <a:gd name="connsiteX26" fmla="*/ 109537 w 842962"/>
                  <a:gd name="connsiteY26" fmla="*/ 342636 h 1090349"/>
                  <a:gd name="connsiteX27" fmla="*/ 157162 w 842962"/>
                  <a:gd name="connsiteY27" fmla="*/ 123561 h 1090349"/>
                  <a:gd name="connsiteX28" fmla="*/ 7144 w 842962"/>
                  <a:gd name="connsiteY28" fmla="*/ 92605 h 1090349"/>
                  <a:gd name="connsiteX0" fmla="*/ 69 w 866843"/>
                  <a:gd name="connsiteY0" fmla="*/ 90224 h 1090349"/>
                  <a:gd name="connsiteX1" fmla="*/ 204856 w 866843"/>
                  <a:gd name="connsiteY1" fmla="*/ 14024 h 1090349"/>
                  <a:gd name="connsiteX2" fmla="*/ 362018 w 866843"/>
                  <a:gd name="connsiteY2" fmla="*/ 18787 h 1090349"/>
                  <a:gd name="connsiteX3" fmla="*/ 390593 w 866843"/>
                  <a:gd name="connsiteY3" fmla="*/ 209286 h 1090349"/>
                  <a:gd name="connsiteX4" fmla="*/ 662056 w 866843"/>
                  <a:gd name="connsiteY4" fmla="*/ 575999 h 1090349"/>
                  <a:gd name="connsiteX5" fmla="*/ 866843 w 866843"/>
                  <a:gd name="connsiteY5" fmla="*/ 1076061 h 1090349"/>
                  <a:gd name="connsiteX6" fmla="*/ 766831 w 866843"/>
                  <a:gd name="connsiteY6" fmla="*/ 1037961 h 1090349"/>
                  <a:gd name="connsiteX7" fmla="*/ 781118 w 866843"/>
                  <a:gd name="connsiteY7" fmla="*/ 1090349 h 1090349"/>
                  <a:gd name="connsiteX8" fmla="*/ 690631 w 866843"/>
                  <a:gd name="connsiteY8" fmla="*/ 1066536 h 1090349"/>
                  <a:gd name="connsiteX9" fmla="*/ 547756 w 866843"/>
                  <a:gd name="connsiteY9" fmla="*/ 823649 h 1090349"/>
                  <a:gd name="connsiteX10" fmla="*/ 490606 w 866843"/>
                  <a:gd name="connsiteY10" fmla="*/ 937949 h 1090349"/>
                  <a:gd name="connsiteX11" fmla="*/ 419168 w 866843"/>
                  <a:gd name="connsiteY11" fmla="*/ 904611 h 1090349"/>
                  <a:gd name="connsiteX12" fmla="*/ 414406 w 866843"/>
                  <a:gd name="connsiteY12" fmla="*/ 1028436 h 1090349"/>
                  <a:gd name="connsiteX13" fmla="*/ 581093 w 866843"/>
                  <a:gd name="connsiteY13" fmla="*/ 1047486 h 1090349"/>
                  <a:gd name="connsiteX14" fmla="*/ 619193 w 866843"/>
                  <a:gd name="connsiteY14" fmla="*/ 1090349 h 1090349"/>
                  <a:gd name="connsiteX15" fmla="*/ 533468 w 866843"/>
                  <a:gd name="connsiteY15" fmla="*/ 1066536 h 1090349"/>
                  <a:gd name="connsiteX16" fmla="*/ 23881 w 866843"/>
                  <a:gd name="connsiteY16" fmla="*/ 1080824 h 1090349"/>
                  <a:gd name="connsiteX17" fmla="*/ 42931 w 866843"/>
                  <a:gd name="connsiteY17" fmla="*/ 1042724 h 1090349"/>
                  <a:gd name="connsiteX18" fmla="*/ 171518 w 866843"/>
                  <a:gd name="connsiteY18" fmla="*/ 1018911 h 1090349"/>
                  <a:gd name="connsiteX19" fmla="*/ 347731 w 866843"/>
                  <a:gd name="connsiteY19" fmla="*/ 1028436 h 1090349"/>
                  <a:gd name="connsiteX20" fmla="*/ 357256 w 866843"/>
                  <a:gd name="connsiteY20" fmla="*/ 880799 h 1090349"/>
                  <a:gd name="connsiteX21" fmla="*/ 328681 w 866843"/>
                  <a:gd name="connsiteY21" fmla="*/ 914136 h 1090349"/>
                  <a:gd name="connsiteX22" fmla="*/ 285818 w 866843"/>
                  <a:gd name="connsiteY22" fmla="*/ 890324 h 1090349"/>
                  <a:gd name="connsiteX23" fmla="*/ 247718 w 866843"/>
                  <a:gd name="connsiteY23" fmla="*/ 1023674 h 1090349"/>
                  <a:gd name="connsiteX24" fmla="*/ 181043 w 866843"/>
                  <a:gd name="connsiteY24" fmla="*/ 1018911 h 1090349"/>
                  <a:gd name="connsiteX25" fmla="*/ 228668 w 866843"/>
                  <a:gd name="connsiteY25" fmla="*/ 652199 h 1090349"/>
                  <a:gd name="connsiteX26" fmla="*/ 133418 w 866843"/>
                  <a:gd name="connsiteY26" fmla="*/ 342636 h 1090349"/>
                  <a:gd name="connsiteX27" fmla="*/ 181043 w 866843"/>
                  <a:gd name="connsiteY27" fmla="*/ 123561 h 1090349"/>
                  <a:gd name="connsiteX28" fmla="*/ 69 w 866843"/>
                  <a:gd name="connsiteY28" fmla="*/ 90224 h 1090349"/>
                  <a:gd name="connsiteX0" fmla="*/ 507 w 867281"/>
                  <a:gd name="connsiteY0" fmla="*/ 90224 h 1090349"/>
                  <a:gd name="connsiteX1" fmla="*/ 205294 w 867281"/>
                  <a:gd name="connsiteY1" fmla="*/ 14024 h 1090349"/>
                  <a:gd name="connsiteX2" fmla="*/ 362456 w 867281"/>
                  <a:gd name="connsiteY2" fmla="*/ 18787 h 1090349"/>
                  <a:gd name="connsiteX3" fmla="*/ 391031 w 867281"/>
                  <a:gd name="connsiteY3" fmla="*/ 209286 h 1090349"/>
                  <a:gd name="connsiteX4" fmla="*/ 662494 w 867281"/>
                  <a:gd name="connsiteY4" fmla="*/ 575999 h 1090349"/>
                  <a:gd name="connsiteX5" fmla="*/ 867281 w 867281"/>
                  <a:gd name="connsiteY5" fmla="*/ 1076061 h 1090349"/>
                  <a:gd name="connsiteX6" fmla="*/ 767269 w 867281"/>
                  <a:gd name="connsiteY6" fmla="*/ 1037961 h 1090349"/>
                  <a:gd name="connsiteX7" fmla="*/ 781556 w 867281"/>
                  <a:gd name="connsiteY7" fmla="*/ 1090349 h 1090349"/>
                  <a:gd name="connsiteX8" fmla="*/ 691069 w 867281"/>
                  <a:gd name="connsiteY8" fmla="*/ 1066536 h 1090349"/>
                  <a:gd name="connsiteX9" fmla="*/ 548194 w 867281"/>
                  <a:gd name="connsiteY9" fmla="*/ 823649 h 1090349"/>
                  <a:gd name="connsiteX10" fmla="*/ 491044 w 867281"/>
                  <a:gd name="connsiteY10" fmla="*/ 937949 h 1090349"/>
                  <a:gd name="connsiteX11" fmla="*/ 419606 w 867281"/>
                  <a:gd name="connsiteY11" fmla="*/ 904611 h 1090349"/>
                  <a:gd name="connsiteX12" fmla="*/ 414844 w 867281"/>
                  <a:gd name="connsiteY12" fmla="*/ 1028436 h 1090349"/>
                  <a:gd name="connsiteX13" fmla="*/ 581531 w 867281"/>
                  <a:gd name="connsiteY13" fmla="*/ 1047486 h 1090349"/>
                  <a:gd name="connsiteX14" fmla="*/ 619631 w 867281"/>
                  <a:gd name="connsiteY14" fmla="*/ 1090349 h 1090349"/>
                  <a:gd name="connsiteX15" fmla="*/ 533906 w 867281"/>
                  <a:gd name="connsiteY15" fmla="*/ 1066536 h 1090349"/>
                  <a:gd name="connsiteX16" fmla="*/ 24319 w 867281"/>
                  <a:gd name="connsiteY16" fmla="*/ 1080824 h 1090349"/>
                  <a:gd name="connsiteX17" fmla="*/ 43369 w 867281"/>
                  <a:gd name="connsiteY17" fmla="*/ 1042724 h 1090349"/>
                  <a:gd name="connsiteX18" fmla="*/ 171956 w 867281"/>
                  <a:gd name="connsiteY18" fmla="*/ 1018911 h 1090349"/>
                  <a:gd name="connsiteX19" fmla="*/ 348169 w 867281"/>
                  <a:gd name="connsiteY19" fmla="*/ 1028436 h 1090349"/>
                  <a:gd name="connsiteX20" fmla="*/ 357694 w 867281"/>
                  <a:gd name="connsiteY20" fmla="*/ 880799 h 1090349"/>
                  <a:gd name="connsiteX21" fmla="*/ 329119 w 867281"/>
                  <a:gd name="connsiteY21" fmla="*/ 914136 h 1090349"/>
                  <a:gd name="connsiteX22" fmla="*/ 286256 w 867281"/>
                  <a:gd name="connsiteY22" fmla="*/ 890324 h 1090349"/>
                  <a:gd name="connsiteX23" fmla="*/ 248156 w 867281"/>
                  <a:gd name="connsiteY23" fmla="*/ 1023674 h 1090349"/>
                  <a:gd name="connsiteX24" fmla="*/ 181481 w 867281"/>
                  <a:gd name="connsiteY24" fmla="*/ 1018911 h 1090349"/>
                  <a:gd name="connsiteX25" fmla="*/ 229106 w 867281"/>
                  <a:gd name="connsiteY25" fmla="*/ 652199 h 1090349"/>
                  <a:gd name="connsiteX26" fmla="*/ 133856 w 867281"/>
                  <a:gd name="connsiteY26" fmla="*/ 342636 h 1090349"/>
                  <a:gd name="connsiteX27" fmla="*/ 181481 w 867281"/>
                  <a:gd name="connsiteY27" fmla="*/ 123561 h 1090349"/>
                  <a:gd name="connsiteX28" fmla="*/ 507 w 867281"/>
                  <a:gd name="connsiteY28" fmla="*/ 90224 h 1090349"/>
                  <a:gd name="connsiteX0" fmla="*/ 507 w 867281"/>
                  <a:gd name="connsiteY0" fmla="*/ 90224 h 1090349"/>
                  <a:gd name="connsiteX1" fmla="*/ 205294 w 867281"/>
                  <a:gd name="connsiteY1" fmla="*/ 14024 h 1090349"/>
                  <a:gd name="connsiteX2" fmla="*/ 362456 w 867281"/>
                  <a:gd name="connsiteY2" fmla="*/ 18787 h 1090349"/>
                  <a:gd name="connsiteX3" fmla="*/ 391031 w 867281"/>
                  <a:gd name="connsiteY3" fmla="*/ 209286 h 1090349"/>
                  <a:gd name="connsiteX4" fmla="*/ 662494 w 867281"/>
                  <a:gd name="connsiteY4" fmla="*/ 575999 h 1090349"/>
                  <a:gd name="connsiteX5" fmla="*/ 867281 w 867281"/>
                  <a:gd name="connsiteY5" fmla="*/ 1076061 h 1090349"/>
                  <a:gd name="connsiteX6" fmla="*/ 767269 w 867281"/>
                  <a:gd name="connsiteY6" fmla="*/ 1037961 h 1090349"/>
                  <a:gd name="connsiteX7" fmla="*/ 781556 w 867281"/>
                  <a:gd name="connsiteY7" fmla="*/ 1090349 h 1090349"/>
                  <a:gd name="connsiteX8" fmla="*/ 691069 w 867281"/>
                  <a:gd name="connsiteY8" fmla="*/ 1066536 h 1090349"/>
                  <a:gd name="connsiteX9" fmla="*/ 548194 w 867281"/>
                  <a:gd name="connsiteY9" fmla="*/ 823649 h 1090349"/>
                  <a:gd name="connsiteX10" fmla="*/ 491044 w 867281"/>
                  <a:gd name="connsiteY10" fmla="*/ 937949 h 1090349"/>
                  <a:gd name="connsiteX11" fmla="*/ 419606 w 867281"/>
                  <a:gd name="connsiteY11" fmla="*/ 904611 h 1090349"/>
                  <a:gd name="connsiteX12" fmla="*/ 414844 w 867281"/>
                  <a:gd name="connsiteY12" fmla="*/ 1028436 h 1090349"/>
                  <a:gd name="connsiteX13" fmla="*/ 581531 w 867281"/>
                  <a:gd name="connsiteY13" fmla="*/ 1047486 h 1090349"/>
                  <a:gd name="connsiteX14" fmla="*/ 619631 w 867281"/>
                  <a:gd name="connsiteY14" fmla="*/ 1090349 h 1090349"/>
                  <a:gd name="connsiteX15" fmla="*/ 533906 w 867281"/>
                  <a:gd name="connsiteY15" fmla="*/ 1066536 h 1090349"/>
                  <a:gd name="connsiteX16" fmla="*/ 24319 w 867281"/>
                  <a:gd name="connsiteY16" fmla="*/ 1080824 h 1090349"/>
                  <a:gd name="connsiteX17" fmla="*/ 43369 w 867281"/>
                  <a:gd name="connsiteY17" fmla="*/ 1042724 h 1090349"/>
                  <a:gd name="connsiteX18" fmla="*/ 171956 w 867281"/>
                  <a:gd name="connsiteY18" fmla="*/ 1018911 h 1090349"/>
                  <a:gd name="connsiteX19" fmla="*/ 348169 w 867281"/>
                  <a:gd name="connsiteY19" fmla="*/ 1028436 h 1090349"/>
                  <a:gd name="connsiteX20" fmla="*/ 357694 w 867281"/>
                  <a:gd name="connsiteY20" fmla="*/ 880799 h 1090349"/>
                  <a:gd name="connsiteX21" fmla="*/ 329119 w 867281"/>
                  <a:gd name="connsiteY21" fmla="*/ 914136 h 1090349"/>
                  <a:gd name="connsiteX22" fmla="*/ 286256 w 867281"/>
                  <a:gd name="connsiteY22" fmla="*/ 890324 h 1090349"/>
                  <a:gd name="connsiteX23" fmla="*/ 248156 w 867281"/>
                  <a:gd name="connsiteY23" fmla="*/ 1023674 h 1090349"/>
                  <a:gd name="connsiteX24" fmla="*/ 181481 w 867281"/>
                  <a:gd name="connsiteY24" fmla="*/ 1018911 h 1090349"/>
                  <a:gd name="connsiteX25" fmla="*/ 229106 w 867281"/>
                  <a:gd name="connsiteY25" fmla="*/ 652199 h 1090349"/>
                  <a:gd name="connsiteX26" fmla="*/ 133856 w 867281"/>
                  <a:gd name="connsiteY26" fmla="*/ 342636 h 1090349"/>
                  <a:gd name="connsiteX27" fmla="*/ 181481 w 867281"/>
                  <a:gd name="connsiteY27" fmla="*/ 123561 h 1090349"/>
                  <a:gd name="connsiteX28" fmla="*/ 507 w 867281"/>
                  <a:gd name="connsiteY28" fmla="*/ 90224 h 1090349"/>
                  <a:gd name="connsiteX0" fmla="*/ 507 w 867281"/>
                  <a:gd name="connsiteY0" fmla="*/ 90224 h 1090349"/>
                  <a:gd name="connsiteX1" fmla="*/ 205294 w 867281"/>
                  <a:gd name="connsiteY1" fmla="*/ 14024 h 1090349"/>
                  <a:gd name="connsiteX2" fmla="*/ 362456 w 867281"/>
                  <a:gd name="connsiteY2" fmla="*/ 18787 h 1090349"/>
                  <a:gd name="connsiteX3" fmla="*/ 391031 w 867281"/>
                  <a:gd name="connsiteY3" fmla="*/ 209286 h 1090349"/>
                  <a:gd name="connsiteX4" fmla="*/ 662494 w 867281"/>
                  <a:gd name="connsiteY4" fmla="*/ 575999 h 1090349"/>
                  <a:gd name="connsiteX5" fmla="*/ 867281 w 867281"/>
                  <a:gd name="connsiteY5" fmla="*/ 1076061 h 1090349"/>
                  <a:gd name="connsiteX6" fmla="*/ 767269 w 867281"/>
                  <a:gd name="connsiteY6" fmla="*/ 1037961 h 1090349"/>
                  <a:gd name="connsiteX7" fmla="*/ 781556 w 867281"/>
                  <a:gd name="connsiteY7" fmla="*/ 1090349 h 1090349"/>
                  <a:gd name="connsiteX8" fmla="*/ 691069 w 867281"/>
                  <a:gd name="connsiteY8" fmla="*/ 1066536 h 1090349"/>
                  <a:gd name="connsiteX9" fmla="*/ 548194 w 867281"/>
                  <a:gd name="connsiteY9" fmla="*/ 823649 h 1090349"/>
                  <a:gd name="connsiteX10" fmla="*/ 491044 w 867281"/>
                  <a:gd name="connsiteY10" fmla="*/ 937949 h 1090349"/>
                  <a:gd name="connsiteX11" fmla="*/ 419606 w 867281"/>
                  <a:gd name="connsiteY11" fmla="*/ 904611 h 1090349"/>
                  <a:gd name="connsiteX12" fmla="*/ 414844 w 867281"/>
                  <a:gd name="connsiteY12" fmla="*/ 1028436 h 1090349"/>
                  <a:gd name="connsiteX13" fmla="*/ 581531 w 867281"/>
                  <a:gd name="connsiteY13" fmla="*/ 1047486 h 1090349"/>
                  <a:gd name="connsiteX14" fmla="*/ 619631 w 867281"/>
                  <a:gd name="connsiteY14" fmla="*/ 1090349 h 1090349"/>
                  <a:gd name="connsiteX15" fmla="*/ 533906 w 867281"/>
                  <a:gd name="connsiteY15" fmla="*/ 1066536 h 1090349"/>
                  <a:gd name="connsiteX16" fmla="*/ 24319 w 867281"/>
                  <a:gd name="connsiteY16" fmla="*/ 1080824 h 1090349"/>
                  <a:gd name="connsiteX17" fmla="*/ 43369 w 867281"/>
                  <a:gd name="connsiteY17" fmla="*/ 1042724 h 1090349"/>
                  <a:gd name="connsiteX18" fmla="*/ 171956 w 867281"/>
                  <a:gd name="connsiteY18" fmla="*/ 1018911 h 1090349"/>
                  <a:gd name="connsiteX19" fmla="*/ 348169 w 867281"/>
                  <a:gd name="connsiteY19" fmla="*/ 1028436 h 1090349"/>
                  <a:gd name="connsiteX20" fmla="*/ 357694 w 867281"/>
                  <a:gd name="connsiteY20" fmla="*/ 880799 h 1090349"/>
                  <a:gd name="connsiteX21" fmla="*/ 329119 w 867281"/>
                  <a:gd name="connsiteY21" fmla="*/ 914136 h 1090349"/>
                  <a:gd name="connsiteX22" fmla="*/ 286256 w 867281"/>
                  <a:gd name="connsiteY22" fmla="*/ 890324 h 1090349"/>
                  <a:gd name="connsiteX23" fmla="*/ 248156 w 867281"/>
                  <a:gd name="connsiteY23" fmla="*/ 1023674 h 1090349"/>
                  <a:gd name="connsiteX24" fmla="*/ 181481 w 867281"/>
                  <a:gd name="connsiteY24" fmla="*/ 1018911 h 1090349"/>
                  <a:gd name="connsiteX25" fmla="*/ 229106 w 867281"/>
                  <a:gd name="connsiteY25" fmla="*/ 652199 h 1090349"/>
                  <a:gd name="connsiteX26" fmla="*/ 133856 w 867281"/>
                  <a:gd name="connsiteY26" fmla="*/ 342636 h 1090349"/>
                  <a:gd name="connsiteX27" fmla="*/ 214819 w 867281"/>
                  <a:gd name="connsiteY27" fmla="*/ 142611 h 1090349"/>
                  <a:gd name="connsiteX28" fmla="*/ 181481 w 867281"/>
                  <a:gd name="connsiteY28" fmla="*/ 123561 h 1090349"/>
                  <a:gd name="connsiteX29" fmla="*/ 507 w 867281"/>
                  <a:gd name="connsiteY29" fmla="*/ 90224 h 1090349"/>
                  <a:gd name="connsiteX0" fmla="*/ 507 w 867281"/>
                  <a:gd name="connsiteY0" fmla="*/ 90224 h 1090349"/>
                  <a:gd name="connsiteX1" fmla="*/ 205294 w 867281"/>
                  <a:gd name="connsiteY1" fmla="*/ 14024 h 1090349"/>
                  <a:gd name="connsiteX2" fmla="*/ 362456 w 867281"/>
                  <a:gd name="connsiteY2" fmla="*/ 18787 h 1090349"/>
                  <a:gd name="connsiteX3" fmla="*/ 391031 w 867281"/>
                  <a:gd name="connsiteY3" fmla="*/ 209286 h 1090349"/>
                  <a:gd name="connsiteX4" fmla="*/ 662494 w 867281"/>
                  <a:gd name="connsiteY4" fmla="*/ 575999 h 1090349"/>
                  <a:gd name="connsiteX5" fmla="*/ 867281 w 867281"/>
                  <a:gd name="connsiteY5" fmla="*/ 1076061 h 1090349"/>
                  <a:gd name="connsiteX6" fmla="*/ 767269 w 867281"/>
                  <a:gd name="connsiteY6" fmla="*/ 1037961 h 1090349"/>
                  <a:gd name="connsiteX7" fmla="*/ 781556 w 867281"/>
                  <a:gd name="connsiteY7" fmla="*/ 1090349 h 1090349"/>
                  <a:gd name="connsiteX8" fmla="*/ 691069 w 867281"/>
                  <a:gd name="connsiteY8" fmla="*/ 1066536 h 1090349"/>
                  <a:gd name="connsiteX9" fmla="*/ 548194 w 867281"/>
                  <a:gd name="connsiteY9" fmla="*/ 823649 h 1090349"/>
                  <a:gd name="connsiteX10" fmla="*/ 491044 w 867281"/>
                  <a:gd name="connsiteY10" fmla="*/ 937949 h 1090349"/>
                  <a:gd name="connsiteX11" fmla="*/ 419606 w 867281"/>
                  <a:gd name="connsiteY11" fmla="*/ 904611 h 1090349"/>
                  <a:gd name="connsiteX12" fmla="*/ 414844 w 867281"/>
                  <a:gd name="connsiteY12" fmla="*/ 1028436 h 1090349"/>
                  <a:gd name="connsiteX13" fmla="*/ 581531 w 867281"/>
                  <a:gd name="connsiteY13" fmla="*/ 1047486 h 1090349"/>
                  <a:gd name="connsiteX14" fmla="*/ 619631 w 867281"/>
                  <a:gd name="connsiteY14" fmla="*/ 1090349 h 1090349"/>
                  <a:gd name="connsiteX15" fmla="*/ 533906 w 867281"/>
                  <a:gd name="connsiteY15" fmla="*/ 1066536 h 1090349"/>
                  <a:gd name="connsiteX16" fmla="*/ 24319 w 867281"/>
                  <a:gd name="connsiteY16" fmla="*/ 1080824 h 1090349"/>
                  <a:gd name="connsiteX17" fmla="*/ 43369 w 867281"/>
                  <a:gd name="connsiteY17" fmla="*/ 1042724 h 1090349"/>
                  <a:gd name="connsiteX18" fmla="*/ 171956 w 867281"/>
                  <a:gd name="connsiteY18" fmla="*/ 1018911 h 1090349"/>
                  <a:gd name="connsiteX19" fmla="*/ 348169 w 867281"/>
                  <a:gd name="connsiteY19" fmla="*/ 1028436 h 1090349"/>
                  <a:gd name="connsiteX20" fmla="*/ 357694 w 867281"/>
                  <a:gd name="connsiteY20" fmla="*/ 880799 h 1090349"/>
                  <a:gd name="connsiteX21" fmla="*/ 329119 w 867281"/>
                  <a:gd name="connsiteY21" fmla="*/ 914136 h 1090349"/>
                  <a:gd name="connsiteX22" fmla="*/ 286256 w 867281"/>
                  <a:gd name="connsiteY22" fmla="*/ 890324 h 1090349"/>
                  <a:gd name="connsiteX23" fmla="*/ 248156 w 867281"/>
                  <a:gd name="connsiteY23" fmla="*/ 1023674 h 1090349"/>
                  <a:gd name="connsiteX24" fmla="*/ 181481 w 867281"/>
                  <a:gd name="connsiteY24" fmla="*/ 1018911 h 1090349"/>
                  <a:gd name="connsiteX25" fmla="*/ 229106 w 867281"/>
                  <a:gd name="connsiteY25" fmla="*/ 652199 h 1090349"/>
                  <a:gd name="connsiteX26" fmla="*/ 133856 w 867281"/>
                  <a:gd name="connsiteY26" fmla="*/ 342636 h 1090349"/>
                  <a:gd name="connsiteX27" fmla="*/ 181481 w 867281"/>
                  <a:gd name="connsiteY27" fmla="*/ 123561 h 1090349"/>
                  <a:gd name="connsiteX28" fmla="*/ 507 w 867281"/>
                  <a:gd name="connsiteY28" fmla="*/ 90224 h 1090349"/>
                  <a:gd name="connsiteX0" fmla="*/ 420 w 867194"/>
                  <a:gd name="connsiteY0" fmla="*/ 90224 h 1090349"/>
                  <a:gd name="connsiteX1" fmla="*/ 205207 w 867194"/>
                  <a:gd name="connsiteY1" fmla="*/ 14024 h 1090349"/>
                  <a:gd name="connsiteX2" fmla="*/ 362369 w 867194"/>
                  <a:gd name="connsiteY2" fmla="*/ 18787 h 1090349"/>
                  <a:gd name="connsiteX3" fmla="*/ 390944 w 867194"/>
                  <a:gd name="connsiteY3" fmla="*/ 209286 h 1090349"/>
                  <a:gd name="connsiteX4" fmla="*/ 662407 w 867194"/>
                  <a:gd name="connsiteY4" fmla="*/ 575999 h 1090349"/>
                  <a:gd name="connsiteX5" fmla="*/ 867194 w 867194"/>
                  <a:gd name="connsiteY5" fmla="*/ 1076061 h 1090349"/>
                  <a:gd name="connsiteX6" fmla="*/ 767182 w 867194"/>
                  <a:gd name="connsiteY6" fmla="*/ 1037961 h 1090349"/>
                  <a:gd name="connsiteX7" fmla="*/ 781469 w 867194"/>
                  <a:gd name="connsiteY7" fmla="*/ 1090349 h 1090349"/>
                  <a:gd name="connsiteX8" fmla="*/ 690982 w 867194"/>
                  <a:gd name="connsiteY8" fmla="*/ 1066536 h 1090349"/>
                  <a:gd name="connsiteX9" fmla="*/ 548107 w 867194"/>
                  <a:gd name="connsiteY9" fmla="*/ 823649 h 1090349"/>
                  <a:gd name="connsiteX10" fmla="*/ 490957 w 867194"/>
                  <a:gd name="connsiteY10" fmla="*/ 937949 h 1090349"/>
                  <a:gd name="connsiteX11" fmla="*/ 419519 w 867194"/>
                  <a:gd name="connsiteY11" fmla="*/ 904611 h 1090349"/>
                  <a:gd name="connsiteX12" fmla="*/ 414757 w 867194"/>
                  <a:gd name="connsiteY12" fmla="*/ 1028436 h 1090349"/>
                  <a:gd name="connsiteX13" fmla="*/ 581444 w 867194"/>
                  <a:gd name="connsiteY13" fmla="*/ 1047486 h 1090349"/>
                  <a:gd name="connsiteX14" fmla="*/ 619544 w 867194"/>
                  <a:gd name="connsiteY14" fmla="*/ 1090349 h 1090349"/>
                  <a:gd name="connsiteX15" fmla="*/ 533819 w 867194"/>
                  <a:gd name="connsiteY15" fmla="*/ 1066536 h 1090349"/>
                  <a:gd name="connsiteX16" fmla="*/ 24232 w 867194"/>
                  <a:gd name="connsiteY16" fmla="*/ 1080824 h 1090349"/>
                  <a:gd name="connsiteX17" fmla="*/ 43282 w 867194"/>
                  <a:gd name="connsiteY17" fmla="*/ 1042724 h 1090349"/>
                  <a:gd name="connsiteX18" fmla="*/ 171869 w 867194"/>
                  <a:gd name="connsiteY18" fmla="*/ 1018911 h 1090349"/>
                  <a:gd name="connsiteX19" fmla="*/ 348082 w 867194"/>
                  <a:gd name="connsiteY19" fmla="*/ 1028436 h 1090349"/>
                  <a:gd name="connsiteX20" fmla="*/ 357607 w 867194"/>
                  <a:gd name="connsiteY20" fmla="*/ 880799 h 1090349"/>
                  <a:gd name="connsiteX21" fmla="*/ 329032 w 867194"/>
                  <a:gd name="connsiteY21" fmla="*/ 914136 h 1090349"/>
                  <a:gd name="connsiteX22" fmla="*/ 286169 w 867194"/>
                  <a:gd name="connsiteY22" fmla="*/ 890324 h 1090349"/>
                  <a:gd name="connsiteX23" fmla="*/ 248069 w 867194"/>
                  <a:gd name="connsiteY23" fmla="*/ 1023674 h 1090349"/>
                  <a:gd name="connsiteX24" fmla="*/ 181394 w 867194"/>
                  <a:gd name="connsiteY24" fmla="*/ 1018911 h 1090349"/>
                  <a:gd name="connsiteX25" fmla="*/ 229019 w 867194"/>
                  <a:gd name="connsiteY25" fmla="*/ 652199 h 1090349"/>
                  <a:gd name="connsiteX26" fmla="*/ 133769 w 867194"/>
                  <a:gd name="connsiteY26" fmla="*/ 342636 h 1090349"/>
                  <a:gd name="connsiteX27" fmla="*/ 219494 w 867194"/>
                  <a:gd name="connsiteY27" fmla="*/ 125942 h 1090349"/>
                  <a:gd name="connsiteX28" fmla="*/ 420 w 867194"/>
                  <a:gd name="connsiteY28" fmla="*/ 90224 h 1090349"/>
                  <a:gd name="connsiteX0" fmla="*/ 420 w 867194"/>
                  <a:gd name="connsiteY0" fmla="*/ 105600 h 1105725"/>
                  <a:gd name="connsiteX1" fmla="*/ 205207 w 867194"/>
                  <a:gd name="connsiteY1" fmla="*/ 29400 h 1105725"/>
                  <a:gd name="connsiteX2" fmla="*/ 419519 w 867194"/>
                  <a:gd name="connsiteY2" fmla="*/ 12732 h 1105725"/>
                  <a:gd name="connsiteX3" fmla="*/ 390944 w 867194"/>
                  <a:gd name="connsiteY3" fmla="*/ 224662 h 1105725"/>
                  <a:gd name="connsiteX4" fmla="*/ 662407 w 867194"/>
                  <a:gd name="connsiteY4" fmla="*/ 591375 h 1105725"/>
                  <a:gd name="connsiteX5" fmla="*/ 867194 w 867194"/>
                  <a:gd name="connsiteY5" fmla="*/ 1091437 h 1105725"/>
                  <a:gd name="connsiteX6" fmla="*/ 767182 w 867194"/>
                  <a:gd name="connsiteY6" fmla="*/ 1053337 h 1105725"/>
                  <a:gd name="connsiteX7" fmla="*/ 781469 w 867194"/>
                  <a:gd name="connsiteY7" fmla="*/ 1105725 h 1105725"/>
                  <a:gd name="connsiteX8" fmla="*/ 690982 w 867194"/>
                  <a:gd name="connsiteY8" fmla="*/ 1081912 h 1105725"/>
                  <a:gd name="connsiteX9" fmla="*/ 548107 w 867194"/>
                  <a:gd name="connsiteY9" fmla="*/ 839025 h 1105725"/>
                  <a:gd name="connsiteX10" fmla="*/ 490957 w 867194"/>
                  <a:gd name="connsiteY10" fmla="*/ 953325 h 1105725"/>
                  <a:gd name="connsiteX11" fmla="*/ 419519 w 867194"/>
                  <a:gd name="connsiteY11" fmla="*/ 919987 h 1105725"/>
                  <a:gd name="connsiteX12" fmla="*/ 414757 w 867194"/>
                  <a:gd name="connsiteY12" fmla="*/ 1043812 h 1105725"/>
                  <a:gd name="connsiteX13" fmla="*/ 581444 w 867194"/>
                  <a:gd name="connsiteY13" fmla="*/ 1062862 h 1105725"/>
                  <a:gd name="connsiteX14" fmla="*/ 619544 w 867194"/>
                  <a:gd name="connsiteY14" fmla="*/ 1105725 h 1105725"/>
                  <a:gd name="connsiteX15" fmla="*/ 533819 w 867194"/>
                  <a:gd name="connsiteY15" fmla="*/ 1081912 h 1105725"/>
                  <a:gd name="connsiteX16" fmla="*/ 24232 w 867194"/>
                  <a:gd name="connsiteY16" fmla="*/ 1096200 h 1105725"/>
                  <a:gd name="connsiteX17" fmla="*/ 43282 w 867194"/>
                  <a:gd name="connsiteY17" fmla="*/ 1058100 h 1105725"/>
                  <a:gd name="connsiteX18" fmla="*/ 171869 w 867194"/>
                  <a:gd name="connsiteY18" fmla="*/ 1034287 h 1105725"/>
                  <a:gd name="connsiteX19" fmla="*/ 348082 w 867194"/>
                  <a:gd name="connsiteY19" fmla="*/ 1043812 h 1105725"/>
                  <a:gd name="connsiteX20" fmla="*/ 357607 w 867194"/>
                  <a:gd name="connsiteY20" fmla="*/ 896175 h 1105725"/>
                  <a:gd name="connsiteX21" fmla="*/ 329032 w 867194"/>
                  <a:gd name="connsiteY21" fmla="*/ 929512 h 1105725"/>
                  <a:gd name="connsiteX22" fmla="*/ 286169 w 867194"/>
                  <a:gd name="connsiteY22" fmla="*/ 905700 h 1105725"/>
                  <a:gd name="connsiteX23" fmla="*/ 248069 w 867194"/>
                  <a:gd name="connsiteY23" fmla="*/ 1039050 h 1105725"/>
                  <a:gd name="connsiteX24" fmla="*/ 181394 w 867194"/>
                  <a:gd name="connsiteY24" fmla="*/ 1034287 h 1105725"/>
                  <a:gd name="connsiteX25" fmla="*/ 229019 w 867194"/>
                  <a:gd name="connsiteY25" fmla="*/ 667575 h 1105725"/>
                  <a:gd name="connsiteX26" fmla="*/ 133769 w 867194"/>
                  <a:gd name="connsiteY26" fmla="*/ 358012 h 1105725"/>
                  <a:gd name="connsiteX27" fmla="*/ 219494 w 867194"/>
                  <a:gd name="connsiteY27" fmla="*/ 141318 h 1105725"/>
                  <a:gd name="connsiteX28" fmla="*/ 420 w 867194"/>
                  <a:gd name="connsiteY28" fmla="*/ 105600 h 1105725"/>
                  <a:gd name="connsiteX0" fmla="*/ 420 w 867194"/>
                  <a:gd name="connsiteY0" fmla="*/ 107859 h 1107984"/>
                  <a:gd name="connsiteX1" fmla="*/ 205207 w 867194"/>
                  <a:gd name="connsiteY1" fmla="*/ 31659 h 1107984"/>
                  <a:gd name="connsiteX2" fmla="*/ 419519 w 867194"/>
                  <a:gd name="connsiteY2" fmla="*/ 14991 h 1107984"/>
                  <a:gd name="connsiteX3" fmla="*/ 431426 w 867194"/>
                  <a:gd name="connsiteY3" fmla="*/ 257878 h 1107984"/>
                  <a:gd name="connsiteX4" fmla="*/ 662407 w 867194"/>
                  <a:gd name="connsiteY4" fmla="*/ 593634 h 1107984"/>
                  <a:gd name="connsiteX5" fmla="*/ 867194 w 867194"/>
                  <a:gd name="connsiteY5" fmla="*/ 1093696 h 1107984"/>
                  <a:gd name="connsiteX6" fmla="*/ 767182 w 867194"/>
                  <a:gd name="connsiteY6" fmla="*/ 1055596 h 1107984"/>
                  <a:gd name="connsiteX7" fmla="*/ 781469 w 867194"/>
                  <a:gd name="connsiteY7" fmla="*/ 1107984 h 1107984"/>
                  <a:gd name="connsiteX8" fmla="*/ 690982 w 867194"/>
                  <a:gd name="connsiteY8" fmla="*/ 1084171 h 1107984"/>
                  <a:gd name="connsiteX9" fmla="*/ 548107 w 867194"/>
                  <a:gd name="connsiteY9" fmla="*/ 841284 h 1107984"/>
                  <a:gd name="connsiteX10" fmla="*/ 490957 w 867194"/>
                  <a:gd name="connsiteY10" fmla="*/ 955584 h 1107984"/>
                  <a:gd name="connsiteX11" fmla="*/ 419519 w 867194"/>
                  <a:gd name="connsiteY11" fmla="*/ 922246 h 1107984"/>
                  <a:gd name="connsiteX12" fmla="*/ 414757 w 867194"/>
                  <a:gd name="connsiteY12" fmla="*/ 1046071 h 1107984"/>
                  <a:gd name="connsiteX13" fmla="*/ 581444 w 867194"/>
                  <a:gd name="connsiteY13" fmla="*/ 1065121 h 1107984"/>
                  <a:gd name="connsiteX14" fmla="*/ 619544 w 867194"/>
                  <a:gd name="connsiteY14" fmla="*/ 1107984 h 1107984"/>
                  <a:gd name="connsiteX15" fmla="*/ 533819 w 867194"/>
                  <a:gd name="connsiteY15" fmla="*/ 1084171 h 1107984"/>
                  <a:gd name="connsiteX16" fmla="*/ 24232 w 867194"/>
                  <a:gd name="connsiteY16" fmla="*/ 1098459 h 1107984"/>
                  <a:gd name="connsiteX17" fmla="*/ 43282 w 867194"/>
                  <a:gd name="connsiteY17" fmla="*/ 1060359 h 1107984"/>
                  <a:gd name="connsiteX18" fmla="*/ 171869 w 867194"/>
                  <a:gd name="connsiteY18" fmla="*/ 1036546 h 1107984"/>
                  <a:gd name="connsiteX19" fmla="*/ 348082 w 867194"/>
                  <a:gd name="connsiteY19" fmla="*/ 1046071 h 1107984"/>
                  <a:gd name="connsiteX20" fmla="*/ 357607 w 867194"/>
                  <a:gd name="connsiteY20" fmla="*/ 898434 h 1107984"/>
                  <a:gd name="connsiteX21" fmla="*/ 329032 w 867194"/>
                  <a:gd name="connsiteY21" fmla="*/ 931771 h 1107984"/>
                  <a:gd name="connsiteX22" fmla="*/ 286169 w 867194"/>
                  <a:gd name="connsiteY22" fmla="*/ 907959 h 1107984"/>
                  <a:gd name="connsiteX23" fmla="*/ 248069 w 867194"/>
                  <a:gd name="connsiteY23" fmla="*/ 1041309 h 1107984"/>
                  <a:gd name="connsiteX24" fmla="*/ 181394 w 867194"/>
                  <a:gd name="connsiteY24" fmla="*/ 1036546 h 1107984"/>
                  <a:gd name="connsiteX25" fmla="*/ 229019 w 867194"/>
                  <a:gd name="connsiteY25" fmla="*/ 669834 h 1107984"/>
                  <a:gd name="connsiteX26" fmla="*/ 133769 w 867194"/>
                  <a:gd name="connsiteY26" fmla="*/ 360271 h 1107984"/>
                  <a:gd name="connsiteX27" fmla="*/ 219494 w 867194"/>
                  <a:gd name="connsiteY27" fmla="*/ 143577 h 1107984"/>
                  <a:gd name="connsiteX28" fmla="*/ 420 w 867194"/>
                  <a:gd name="connsiteY28" fmla="*/ 107859 h 1107984"/>
                  <a:gd name="connsiteX0" fmla="*/ 420 w 867194"/>
                  <a:gd name="connsiteY0" fmla="*/ 107859 h 1107984"/>
                  <a:gd name="connsiteX1" fmla="*/ 205207 w 867194"/>
                  <a:gd name="connsiteY1" fmla="*/ 31659 h 1107984"/>
                  <a:gd name="connsiteX2" fmla="*/ 419519 w 867194"/>
                  <a:gd name="connsiteY2" fmla="*/ 14991 h 1107984"/>
                  <a:gd name="connsiteX3" fmla="*/ 431426 w 867194"/>
                  <a:gd name="connsiteY3" fmla="*/ 257878 h 1107984"/>
                  <a:gd name="connsiteX4" fmla="*/ 662407 w 867194"/>
                  <a:gd name="connsiteY4" fmla="*/ 593634 h 1107984"/>
                  <a:gd name="connsiteX5" fmla="*/ 867194 w 867194"/>
                  <a:gd name="connsiteY5" fmla="*/ 1093696 h 1107984"/>
                  <a:gd name="connsiteX6" fmla="*/ 767182 w 867194"/>
                  <a:gd name="connsiteY6" fmla="*/ 1055596 h 1107984"/>
                  <a:gd name="connsiteX7" fmla="*/ 781469 w 867194"/>
                  <a:gd name="connsiteY7" fmla="*/ 1107984 h 1107984"/>
                  <a:gd name="connsiteX8" fmla="*/ 690982 w 867194"/>
                  <a:gd name="connsiteY8" fmla="*/ 1084171 h 1107984"/>
                  <a:gd name="connsiteX9" fmla="*/ 548107 w 867194"/>
                  <a:gd name="connsiteY9" fmla="*/ 841284 h 1107984"/>
                  <a:gd name="connsiteX10" fmla="*/ 490957 w 867194"/>
                  <a:gd name="connsiteY10" fmla="*/ 955584 h 1107984"/>
                  <a:gd name="connsiteX11" fmla="*/ 419519 w 867194"/>
                  <a:gd name="connsiteY11" fmla="*/ 922246 h 1107984"/>
                  <a:gd name="connsiteX12" fmla="*/ 414757 w 867194"/>
                  <a:gd name="connsiteY12" fmla="*/ 1046071 h 1107984"/>
                  <a:gd name="connsiteX13" fmla="*/ 581444 w 867194"/>
                  <a:gd name="connsiteY13" fmla="*/ 1065121 h 1107984"/>
                  <a:gd name="connsiteX14" fmla="*/ 619544 w 867194"/>
                  <a:gd name="connsiteY14" fmla="*/ 1107984 h 1107984"/>
                  <a:gd name="connsiteX15" fmla="*/ 533819 w 867194"/>
                  <a:gd name="connsiteY15" fmla="*/ 1084171 h 1107984"/>
                  <a:gd name="connsiteX16" fmla="*/ 24232 w 867194"/>
                  <a:gd name="connsiteY16" fmla="*/ 1098459 h 1107984"/>
                  <a:gd name="connsiteX17" fmla="*/ 43282 w 867194"/>
                  <a:gd name="connsiteY17" fmla="*/ 1060359 h 1107984"/>
                  <a:gd name="connsiteX18" fmla="*/ 171869 w 867194"/>
                  <a:gd name="connsiteY18" fmla="*/ 1036546 h 1107984"/>
                  <a:gd name="connsiteX19" fmla="*/ 348082 w 867194"/>
                  <a:gd name="connsiteY19" fmla="*/ 1046071 h 1107984"/>
                  <a:gd name="connsiteX20" fmla="*/ 357607 w 867194"/>
                  <a:gd name="connsiteY20" fmla="*/ 898434 h 1107984"/>
                  <a:gd name="connsiteX21" fmla="*/ 329032 w 867194"/>
                  <a:gd name="connsiteY21" fmla="*/ 931771 h 1107984"/>
                  <a:gd name="connsiteX22" fmla="*/ 286169 w 867194"/>
                  <a:gd name="connsiteY22" fmla="*/ 907959 h 1107984"/>
                  <a:gd name="connsiteX23" fmla="*/ 248069 w 867194"/>
                  <a:gd name="connsiteY23" fmla="*/ 1041309 h 1107984"/>
                  <a:gd name="connsiteX24" fmla="*/ 181394 w 867194"/>
                  <a:gd name="connsiteY24" fmla="*/ 1036546 h 1107984"/>
                  <a:gd name="connsiteX25" fmla="*/ 229019 w 867194"/>
                  <a:gd name="connsiteY25" fmla="*/ 669834 h 1107984"/>
                  <a:gd name="connsiteX26" fmla="*/ 143294 w 867194"/>
                  <a:gd name="connsiteY26" fmla="*/ 415040 h 1107984"/>
                  <a:gd name="connsiteX27" fmla="*/ 219494 w 867194"/>
                  <a:gd name="connsiteY27" fmla="*/ 143577 h 1107984"/>
                  <a:gd name="connsiteX28" fmla="*/ 420 w 867194"/>
                  <a:gd name="connsiteY28" fmla="*/ 107859 h 1107984"/>
                  <a:gd name="connsiteX0" fmla="*/ 323 w 867097"/>
                  <a:gd name="connsiteY0" fmla="*/ 107859 h 1107984"/>
                  <a:gd name="connsiteX1" fmla="*/ 205110 w 867097"/>
                  <a:gd name="connsiteY1" fmla="*/ 31659 h 1107984"/>
                  <a:gd name="connsiteX2" fmla="*/ 419422 w 867097"/>
                  <a:gd name="connsiteY2" fmla="*/ 14991 h 1107984"/>
                  <a:gd name="connsiteX3" fmla="*/ 431329 w 867097"/>
                  <a:gd name="connsiteY3" fmla="*/ 257878 h 1107984"/>
                  <a:gd name="connsiteX4" fmla="*/ 662310 w 867097"/>
                  <a:gd name="connsiteY4" fmla="*/ 593634 h 1107984"/>
                  <a:gd name="connsiteX5" fmla="*/ 867097 w 867097"/>
                  <a:gd name="connsiteY5" fmla="*/ 1093696 h 1107984"/>
                  <a:gd name="connsiteX6" fmla="*/ 767085 w 867097"/>
                  <a:gd name="connsiteY6" fmla="*/ 1055596 h 1107984"/>
                  <a:gd name="connsiteX7" fmla="*/ 781372 w 867097"/>
                  <a:gd name="connsiteY7" fmla="*/ 1107984 h 1107984"/>
                  <a:gd name="connsiteX8" fmla="*/ 690885 w 867097"/>
                  <a:gd name="connsiteY8" fmla="*/ 1084171 h 1107984"/>
                  <a:gd name="connsiteX9" fmla="*/ 548010 w 867097"/>
                  <a:gd name="connsiteY9" fmla="*/ 841284 h 1107984"/>
                  <a:gd name="connsiteX10" fmla="*/ 490860 w 867097"/>
                  <a:gd name="connsiteY10" fmla="*/ 955584 h 1107984"/>
                  <a:gd name="connsiteX11" fmla="*/ 419422 w 867097"/>
                  <a:gd name="connsiteY11" fmla="*/ 922246 h 1107984"/>
                  <a:gd name="connsiteX12" fmla="*/ 414660 w 867097"/>
                  <a:gd name="connsiteY12" fmla="*/ 1046071 h 1107984"/>
                  <a:gd name="connsiteX13" fmla="*/ 581347 w 867097"/>
                  <a:gd name="connsiteY13" fmla="*/ 1065121 h 1107984"/>
                  <a:gd name="connsiteX14" fmla="*/ 619447 w 867097"/>
                  <a:gd name="connsiteY14" fmla="*/ 1107984 h 1107984"/>
                  <a:gd name="connsiteX15" fmla="*/ 533722 w 867097"/>
                  <a:gd name="connsiteY15" fmla="*/ 1084171 h 1107984"/>
                  <a:gd name="connsiteX16" fmla="*/ 24135 w 867097"/>
                  <a:gd name="connsiteY16" fmla="*/ 1098459 h 1107984"/>
                  <a:gd name="connsiteX17" fmla="*/ 43185 w 867097"/>
                  <a:gd name="connsiteY17" fmla="*/ 1060359 h 1107984"/>
                  <a:gd name="connsiteX18" fmla="*/ 171772 w 867097"/>
                  <a:gd name="connsiteY18" fmla="*/ 1036546 h 1107984"/>
                  <a:gd name="connsiteX19" fmla="*/ 347985 w 867097"/>
                  <a:gd name="connsiteY19" fmla="*/ 1046071 h 1107984"/>
                  <a:gd name="connsiteX20" fmla="*/ 357510 w 867097"/>
                  <a:gd name="connsiteY20" fmla="*/ 898434 h 1107984"/>
                  <a:gd name="connsiteX21" fmla="*/ 328935 w 867097"/>
                  <a:gd name="connsiteY21" fmla="*/ 931771 h 1107984"/>
                  <a:gd name="connsiteX22" fmla="*/ 286072 w 867097"/>
                  <a:gd name="connsiteY22" fmla="*/ 907959 h 1107984"/>
                  <a:gd name="connsiteX23" fmla="*/ 247972 w 867097"/>
                  <a:gd name="connsiteY23" fmla="*/ 1041309 h 1107984"/>
                  <a:gd name="connsiteX24" fmla="*/ 181297 w 867097"/>
                  <a:gd name="connsiteY24" fmla="*/ 1036546 h 1107984"/>
                  <a:gd name="connsiteX25" fmla="*/ 228922 w 867097"/>
                  <a:gd name="connsiteY25" fmla="*/ 669834 h 1107984"/>
                  <a:gd name="connsiteX26" fmla="*/ 143197 w 867097"/>
                  <a:gd name="connsiteY26" fmla="*/ 415040 h 1107984"/>
                  <a:gd name="connsiteX27" fmla="*/ 286072 w 867097"/>
                  <a:gd name="connsiteY27" fmla="*/ 145959 h 1107984"/>
                  <a:gd name="connsiteX28" fmla="*/ 323 w 867097"/>
                  <a:gd name="connsiteY28" fmla="*/ 107859 h 1107984"/>
                  <a:gd name="connsiteX0" fmla="*/ 323 w 867097"/>
                  <a:gd name="connsiteY0" fmla="*/ 109951 h 1110076"/>
                  <a:gd name="connsiteX1" fmla="*/ 205110 w 867097"/>
                  <a:gd name="connsiteY1" fmla="*/ 33751 h 1110076"/>
                  <a:gd name="connsiteX2" fmla="*/ 419422 w 867097"/>
                  <a:gd name="connsiteY2" fmla="*/ 17083 h 1110076"/>
                  <a:gd name="connsiteX3" fmla="*/ 467048 w 867097"/>
                  <a:gd name="connsiteY3" fmla="*/ 288545 h 1110076"/>
                  <a:gd name="connsiteX4" fmla="*/ 662310 w 867097"/>
                  <a:gd name="connsiteY4" fmla="*/ 595726 h 1110076"/>
                  <a:gd name="connsiteX5" fmla="*/ 867097 w 867097"/>
                  <a:gd name="connsiteY5" fmla="*/ 1095788 h 1110076"/>
                  <a:gd name="connsiteX6" fmla="*/ 767085 w 867097"/>
                  <a:gd name="connsiteY6" fmla="*/ 1057688 h 1110076"/>
                  <a:gd name="connsiteX7" fmla="*/ 781372 w 867097"/>
                  <a:gd name="connsiteY7" fmla="*/ 1110076 h 1110076"/>
                  <a:gd name="connsiteX8" fmla="*/ 690885 w 867097"/>
                  <a:gd name="connsiteY8" fmla="*/ 1086263 h 1110076"/>
                  <a:gd name="connsiteX9" fmla="*/ 548010 w 867097"/>
                  <a:gd name="connsiteY9" fmla="*/ 843376 h 1110076"/>
                  <a:gd name="connsiteX10" fmla="*/ 490860 w 867097"/>
                  <a:gd name="connsiteY10" fmla="*/ 957676 h 1110076"/>
                  <a:gd name="connsiteX11" fmla="*/ 419422 w 867097"/>
                  <a:gd name="connsiteY11" fmla="*/ 924338 h 1110076"/>
                  <a:gd name="connsiteX12" fmla="*/ 414660 w 867097"/>
                  <a:gd name="connsiteY12" fmla="*/ 1048163 h 1110076"/>
                  <a:gd name="connsiteX13" fmla="*/ 581347 w 867097"/>
                  <a:gd name="connsiteY13" fmla="*/ 1067213 h 1110076"/>
                  <a:gd name="connsiteX14" fmla="*/ 619447 w 867097"/>
                  <a:gd name="connsiteY14" fmla="*/ 1110076 h 1110076"/>
                  <a:gd name="connsiteX15" fmla="*/ 533722 w 867097"/>
                  <a:gd name="connsiteY15" fmla="*/ 1086263 h 1110076"/>
                  <a:gd name="connsiteX16" fmla="*/ 24135 w 867097"/>
                  <a:gd name="connsiteY16" fmla="*/ 1100551 h 1110076"/>
                  <a:gd name="connsiteX17" fmla="*/ 43185 w 867097"/>
                  <a:gd name="connsiteY17" fmla="*/ 1062451 h 1110076"/>
                  <a:gd name="connsiteX18" fmla="*/ 171772 w 867097"/>
                  <a:gd name="connsiteY18" fmla="*/ 1038638 h 1110076"/>
                  <a:gd name="connsiteX19" fmla="*/ 347985 w 867097"/>
                  <a:gd name="connsiteY19" fmla="*/ 1048163 h 1110076"/>
                  <a:gd name="connsiteX20" fmla="*/ 357510 w 867097"/>
                  <a:gd name="connsiteY20" fmla="*/ 900526 h 1110076"/>
                  <a:gd name="connsiteX21" fmla="*/ 328935 w 867097"/>
                  <a:gd name="connsiteY21" fmla="*/ 933863 h 1110076"/>
                  <a:gd name="connsiteX22" fmla="*/ 286072 w 867097"/>
                  <a:gd name="connsiteY22" fmla="*/ 910051 h 1110076"/>
                  <a:gd name="connsiteX23" fmla="*/ 247972 w 867097"/>
                  <a:gd name="connsiteY23" fmla="*/ 1043401 h 1110076"/>
                  <a:gd name="connsiteX24" fmla="*/ 181297 w 867097"/>
                  <a:gd name="connsiteY24" fmla="*/ 1038638 h 1110076"/>
                  <a:gd name="connsiteX25" fmla="*/ 228922 w 867097"/>
                  <a:gd name="connsiteY25" fmla="*/ 671926 h 1110076"/>
                  <a:gd name="connsiteX26" fmla="*/ 143197 w 867097"/>
                  <a:gd name="connsiteY26" fmla="*/ 417132 h 1110076"/>
                  <a:gd name="connsiteX27" fmla="*/ 286072 w 867097"/>
                  <a:gd name="connsiteY27" fmla="*/ 148051 h 1110076"/>
                  <a:gd name="connsiteX28" fmla="*/ 323 w 867097"/>
                  <a:gd name="connsiteY28" fmla="*/ 109951 h 1110076"/>
                  <a:gd name="connsiteX0" fmla="*/ 323 w 867097"/>
                  <a:gd name="connsiteY0" fmla="*/ 113772 h 1113897"/>
                  <a:gd name="connsiteX1" fmla="*/ 205110 w 867097"/>
                  <a:gd name="connsiteY1" fmla="*/ 37572 h 1113897"/>
                  <a:gd name="connsiteX2" fmla="*/ 452759 w 867097"/>
                  <a:gd name="connsiteY2" fmla="*/ 16142 h 1113897"/>
                  <a:gd name="connsiteX3" fmla="*/ 467048 w 867097"/>
                  <a:gd name="connsiteY3" fmla="*/ 292366 h 1113897"/>
                  <a:gd name="connsiteX4" fmla="*/ 662310 w 867097"/>
                  <a:gd name="connsiteY4" fmla="*/ 599547 h 1113897"/>
                  <a:gd name="connsiteX5" fmla="*/ 867097 w 867097"/>
                  <a:gd name="connsiteY5" fmla="*/ 1099609 h 1113897"/>
                  <a:gd name="connsiteX6" fmla="*/ 767085 w 867097"/>
                  <a:gd name="connsiteY6" fmla="*/ 1061509 h 1113897"/>
                  <a:gd name="connsiteX7" fmla="*/ 781372 w 867097"/>
                  <a:gd name="connsiteY7" fmla="*/ 1113897 h 1113897"/>
                  <a:gd name="connsiteX8" fmla="*/ 690885 w 867097"/>
                  <a:gd name="connsiteY8" fmla="*/ 1090084 h 1113897"/>
                  <a:gd name="connsiteX9" fmla="*/ 548010 w 867097"/>
                  <a:gd name="connsiteY9" fmla="*/ 847197 h 1113897"/>
                  <a:gd name="connsiteX10" fmla="*/ 490860 w 867097"/>
                  <a:gd name="connsiteY10" fmla="*/ 961497 h 1113897"/>
                  <a:gd name="connsiteX11" fmla="*/ 419422 w 867097"/>
                  <a:gd name="connsiteY11" fmla="*/ 928159 h 1113897"/>
                  <a:gd name="connsiteX12" fmla="*/ 414660 w 867097"/>
                  <a:gd name="connsiteY12" fmla="*/ 1051984 h 1113897"/>
                  <a:gd name="connsiteX13" fmla="*/ 581347 w 867097"/>
                  <a:gd name="connsiteY13" fmla="*/ 1071034 h 1113897"/>
                  <a:gd name="connsiteX14" fmla="*/ 619447 w 867097"/>
                  <a:gd name="connsiteY14" fmla="*/ 1113897 h 1113897"/>
                  <a:gd name="connsiteX15" fmla="*/ 533722 w 867097"/>
                  <a:gd name="connsiteY15" fmla="*/ 1090084 h 1113897"/>
                  <a:gd name="connsiteX16" fmla="*/ 24135 w 867097"/>
                  <a:gd name="connsiteY16" fmla="*/ 1104372 h 1113897"/>
                  <a:gd name="connsiteX17" fmla="*/ 43185 w 867097"/>
                  <a:gd name="connsiteY17" fmla="*/ 1066272 h 1113897"/>
                  <a:gd name="connsiteX18" fmla="*/ 171772 w 867097"/>
                  <a:gd name="connsiteY18" fmla="*/ 1042459 h 1113897"/>
                  <a:gd name="connsiteX19" fmla="*/ 347985 w 867097"/>
                  <a:gd name="connsiteY19" fmla="*/ 1051984 h 1113897"/>
                  <a:gd name="connsiteX20" fmla="*/ 357510 w 867097"/>
                  <a:gd name="connsiteY20" fmla="*/ 904347 h 1113897"/>
                  <a:gd name="connsiteX21" fmla="*/ 328935 w 867097"/>
                  <a:gd name="connsiteY21" fmla="*/ 937684 h 1113897"/>
                  <a:gd name="connsiteX22" fmla="*/ 286072 w 867097"/>
                  <a:gd name="connsiteY22" fmla="*/ 913872 h 1113897"/>
                  <a:gd name="connsiteX23" fmla="*/ 247972 w 867097"/>
                  <a:gd name="connsiteY23" fmla="*/ 1047222 h 1113897"/>
                  <a:gd name="connsiteX24" fmla="*/ 181297 w 867097"/>
                  <a:gd name="connsiteY24" fmla="*/ 1042459 h 1113897"/>
                  <a:gd name="connsiteX25" fmla="*/ 228922 w 867097"/>
                  <a:gd name="connsiteY25" fmla="*/ 675747 h 1113897"/>
                  <a:gd name="connsiteX26" fmla="*/ 143197 w 867097"/>
                  <a:gd name="connsiteY26" fmla="*/ 420953 h 1113897"/>
                  <a:gd name="connsiteX27" fmla="*/ 286072 w 867097"/>
                  <a:gd name="connsiteY27" fmla="*/ 151872 h 1113897"/>
                  <a:gd name="connsiteX28" fmla="*/ 323 w 867097"/>
                  <a:gd name="connsiteY28" fmla="*/ 113772 h 1113897"/>
                  <a:gd name="connsiteX0" fmla="*/ 323 w 867097"/>
                  <a:gd name="connsiteY0" fmla="*/ 113772 h 1114171"/>
                  <a:gd name="connsiteX1" fmla="*/ 205110 w 867097"/>
                  <a:gd name="connsiteY1" fmla="*/ 37572 h 1114171"/>
                  <a:gd name="connsiteX2" fmla="*/ 452759 w 867097"/>
                  <a:gd name="connsiteY2" fmla="*/ 16142 h 1114171"/>
                  <a:gd name="connsiteX3" fmla="*/ 467048 w 867097"/>
                  <a:gd name="connsiteY3" fmla="*/ 292366 h 1114171"/>
                  <a:gd name="connsiteX4" fmla="*/ 662310 w 867097"/>
                  <a:gd name="connsiteY4" fmla="*/ 599547 h 1114171"/>
                  <a:gd name="connsiteX5" fmla="*/ 867097 w 867097"/>
                  <a:gd name="connsiteY5" fmla="*/ 1099609 h 1114171"/>
                  <a:gd name="connsiteX6" fmla="*/ 767085 w 867097"/>
                  <a:gd name="connsiteY6" fmla="*/ 1061509 h 1114171"/>
                  <a:gd name="connsiteX7" fmla="*/ 781372 w 867097"/>
                  <a:gd name="connsiteY7" fmla="*/ 1113897 h 1114171"/>
                  <a:gd name="connsiteX8" fmla="*/ 690885 w 867097"/>
                  <a:gd name="connsiteY8" fmla="*/ 1090084 h 1114171"/>
                  <a:gd name="connsiteX9" fmla="*/ 548010 w 867097"/>
                  <a:gd name="connsiteY9" fmla="*/ 847197 h 1114171"/>
                  <a:gd name="connsiteX10" fmla="*/ 490860 w 867097"/>
                  <a:gd name="connsiteY10" fmla="*/ 961497 h 1114171"/>
                  <a:gd name="connsiteX11" fmla="*/ 419422 w 867097"/>
                  <a:gd name="connsiteY11" fmla="*/ 928159 h 1114171"/>
                  <a:gd name="connsiteX12" fmla="*/ 414660 w 867097"/>
                  <a:gd name="connsiteY12" fmla="*/ 1051984 h 1114171"/>
                  <a:gd name="connsiteX13" fmla="*/ 581347 w 867097"/>
                  <a:gd name="connsiteY13" fmla="*/ 1071034 h 1114171"/>
                  <a:gd name="connsiteX14" fmla="*/ 619447 w 867097"/>
                  <a:gd name="connsiteY14" fmla="*/ 1113897 h 1114171"/>
                  <a:gd name="connsiteX15" fmla="*/ 533722 w 867097"/>
                  <a:gd name="connsiteY15" fmla="*/ 1090084 h 1114171"/>
                  <a:gd name="connsiteX16" fmla="*/ 24135 w 867097"/>
                  <a:gd name="connsiteY16" fmla="*/ 1104372 h 1114171"/>
                  <a:gd name="connsiteX17" fmla="*/ 43185 w 867097"/>
                  <a:gd name="connsiteY17" fmla="*/ 1066272 h 1114171"/>
                  <a:gd name="connsiteX18" fmla="*/ 171772 w 867097"/>
                  <a:gd name="connsiteY18" fmla="*/ 1042459 h 1114171"/>
                  <a:gd name="connsiteX19" fmla="*/ 347985 w 867097"/>
                  <a:gd name="connsiteY19" fmla="*/ 1051984 h 1114171"/>
                  <a:gd name="connsiteX20" fmla="*/ 357510 w 867097"/>
                  <a:gd name="connsiteY20" fmla="*/ 904347 h 1114171"/>
                  <a:gd name="connsiteX21" fmla="*/ 328935 w 867097"/>
                  <a:gd name="connsiteY21" fmla="*/ 937684 h 1114171"/>
                  <a:gd name="connsiteX22" fmla="*/ 286072 w 867097"/>
                  <a:gd name="connsiteY22" fmla="*/ 913872 h 1114171"/>
                  <a:gd name="connsiteX23" fmla="*/ 247972 w 867097"/>
                  <a:gd name="connsiteY23" fmla="*/ 1047222 h 1114171"/>
                  <a:gd name="connsiteX24" fmla="*/ 181297 w 867097"/>
                  <a:gd name="connsiteY24" fmla="*/ 1042459 h 1114171"/>
                  <a:gd name="connsiteX25" fmla="*/ 228922 w 867097"/>
                  <a:gd name="connsiteY25" fmla="*/ 675747 h 1114171"/>
                  <a:gd name="connsiteX26" fmla="*/ 143197 w 867097"/>
                  <a:gd name="connsiteY26" fmla="*/ 420953 h 1114171"/>
                  <a:gd name="connsiteX27" fmla="*/ 286072 w 867097"/>
                  <a:gd name="connsiteY27" fmla="*/ 151872 h 1114171"/>
                  <a:gd name="connsiteX28" fmla="*/ 323 w 867097"/>
                  <a:gd name="connsiteY28" fmla="*/ 113772 h 1114171"/>
                  <a:gd name="connsiteX0" fmla="*/ 323 w 867097"/>
                  <a:gd name="connsiteY0" fmla="*/ 106504 h 1106903"/>
                  <a:gd name="connsiteX1" fmla="*/ 205110 w 867097"/>
                  <a:gd name="connsiteY1" fmla="*/ 30304 h 1106903"/>
                  <a:gd name="connsiteX2" fmla="*/ 452759 w 867097"/>
                  <a:gd name="connsiteY2" fmla="*/ 8874 h 1106903"/>
                  <a:gd name="connsiteX3" fmla="*/ 454348 w 867097"/>
                  <a:gd name="connsiteY3" fmla="*/ 183498 h 1106903"/>
                  <a:gd name="connsiteX4" fmla="*/ 662310 w 867097"/>
                  <a:gd name="connsiteY4" fmla="*/ 592279 h 1106903"/>
                  <a:gd name="connsiteX5" fmla="*/ 867097 w 867097"/>
                  <a:gd name="connsiteY5" fmla="*/ 1092341 h 1106903"/>
                  <a:gd name="connsiteX6" fmla="*/ 767085 w 867097"/>
                  <a:gd name="connsiteY6" fmla="*/ 1054241 h 1106903"/>
                  <a:gd name="connsiteX7" fmla="*/ 781372 w 867097"/>
                  <a:gd name="connsiteY7" fmla="*/ 1106629 h 1106903"/>
                  <a:gd name="connsiteX8" fmla="*/ 690885 w 867097"/>
                  <a:gd name="connsiteY8" fmla="*/ 1082816 h 1106903"/>
                  <a:gd name="connsiteX9" fmla="*/ 548010 w 867097"/>
                  <a:gd name="connsiteY9" fmla="*/ 839929 h 1106903"/>
                  <a:gd name="connsiteX10" fmla="*/ 490860 w 867097"/>
                  <a:gd name="connsiteY10" fmla="*/ 954229 h 1106903"/>
                  <a:gd name="connsiteX11" fmla="*/ 419422 w 867097"/>
                  <a:gd name="connsiteY11" fmla="*/ 920891 h 1106903"/>
                  <a:gd name="connsiteX12" fmla="*/ 414660 w 867097"/>
                  <a:gd name="connsiteY12" fmla="*/ 1044716 h 1106903"/>
                  <a:gd name="connsiteX13" fmla="*/ 581347 w 867097"/>
                  <a:gd name="connsiteY13" fmla="*/ 1063766 h 1106903"/>
                  <a:gd name="connsiteX14" fmla="*/ 619447 w 867097"/>
                  <a:gd name="connsiteY14" fmla="*/ 1106629 h 1106903"/>
                  <a:gd name="connsiteX15" fmla="*/ 533722 w 867097"/>
                  <a:gd name="connsiteY15" fmla="*/ 1082816 h 1106903"/>
                  <a:gd name="connsiteX16" fmla="*/ 24135 w 867097"/>
                  <a:gd name="connsiteY16" fmla="*/ 1097104 h 1106903"/>
                  <a:gd name="connsiteX17" fmla="*/ 43185 w 867097"/>
                  <a:gd name="connsiteY17" fmla="*/ 1059004 h 1106903"/>
                  <a:gd name="connsiteX18" fmla="*/ 171772 w 867097"/>
                  <a:gd name="connsiteY18" fmla="*/ 1035191 h 1106903"/>
                  <a:gd name="connsiteX19" fmla="*/ 347985 w 867097"/>
                  <a:gd name="connsiteY19" fmla="*/ 1044716 h 1106903"/>
                  <a:gd name="connsiteX20" fmla="*/ 357510 w 867097"/>
                  <a:gd name="connsiteY20" fmla="*/ 897079 h 1106903"/>
                  <a:gd name="connsiteX21" fmla="*/ 328935 w 867097"/>
                  <a:gd name="connsiteY21" fmla="*/ 930416 h 1106903"/>
                  <a:gd name="connsiteX22" fmla="*/ 286072 w 867097"/>
                  <a:gd name="connsiteY22" fmla="*/ 906604 h 1106903"/>
                  <a:gd name="connsiteX23" fmla="*/ 247972 w 867097"/>
                  <a:gd name="connsiteY23" fmla="*/ 1039954 h 1106903"/>
                  <a:gd name="connsiteX24" fmla="*/ 181297 w 867097"/>
                  <a:gd name="connsiteY24" fmla="*/ 1035191 h 1106903"/>
                  <a:gd name="connsiteX25" fmla="*/ 228922 w 867097"/>
                  <a:gd name="connsiteY25" fmla="*/ 668479 h 1106903"/>
                  <a:gd name="connsiteX26" fmla="*/ 143197 w 867097"/>
                  <a:gd name="connsiteY26" fmla="*/ 413685 h 1106903"/>
                  <a:gd name="connsiteX27" fmla="*/ 286072 w 867097"/>
                  <a:gd name="connsiteY27" fmla="*/ 144604 h 1106903"/>
                  <a:gd name="connsiteX28" fmla="*/ 323 w 867097"/>
                  <a:gd name="connsiteY28" fmla="*/ 106504 h 1106903"/>
                  <a:gd name="connsiteX0" fmla="*/ 323 w 867097"/>
                  <a:gd name="connsiteY0" fmla="*/ 106504 h 1106903"/>
                  <a:gd name="connsiteX1" fmla="*/ 205110 w 867097"/>
                  <a:gd name="connsiteY1" fmla="*/ 30304 h 1106903"/>
                  <a:gd name="connsiteX2" fmla="*/ 452759 w 867097"/>
                  <a:gd name="connsiteY2" fmla="*/ 8874 h 1106903"/>
                  <a:gd name="connsiteX3" fmla="*/ 454348 w 867097"/>
                  <a:gd name="connsiteY3" fmla="*/ 183498 h 1106903"/>
                  <a:gd name="connsiteX4" fmla="*/ 662310 w 867097"/>
                  <a:gd name="connsiteY4" fmla="*/ 592279 h 1106903"/>
                  <a:gd name="connsiteX5" fmla="*/ 867097 w 867097"/>
                  <a:gd name="connsiteY5" fmla="*/ 1092341 h 1106903"/>
                  <a:gd name="connsiteX6" fmla="*/ 767085 w 867097"/>
                  <a:gd name="connsiteY6" fmla="*/ 1054241 h 1106903"/>
                  <a:gd name="connsiteX7" fmla="*/ 781372 w 867097"/>
                  <a:gd name="connsiteY7" fmla="*/ 1106629 h 1106903"/>
                  <a:gd name="connsiteX8" fmla="*/ 690885 w 867097"/>
                  <a:gd name="connsiteY8" fmla="*/ 1082816 h 1106903"/>
                  <a:gd name="connsiteX9" fmla="*/ 548010 w 867097"/>
                  <a:gd name="connsiteY9" fmla="*/ 839929 h 1106903"/>
                  <a:gd name="connsiteX10" fmla="*/ 490860 w 867097"/>
                  <a:gd name="connsiteY10" fmla="*/ 954229 h 1106903"/>
                  <a:gd name="connsiteX11" fmla="*/ 419422 w 867097"/>
                  <a:gd name="connsiteY11" fmla="*/ 920891 h 1106903"/>
                  <a:gd name="connsiteX12" fmla="*/ 414660 w 867097"/>
                  <a:gd name="connsiteY12" fmla="*/ 1044716 h 1106903"/>
                  <a:gd name="connsiteX13" fmla="*/ 581347 w 867097"/>
                  <a:gd name="connsiteY13" fmla="*/ 1063766 h 1106903"/>
                  <a:gd name="connsiteX14" fmla="*/ 619447 w 867097"/>
                  <a:gd name="connsiteY14" fmla="*/ 1106629 h 1106903"/>
                  <a:gd name="connsiteX15" fmla="*/ 533722 w 867097"/>
                  <a:gd name="connsiteY15" fmla="*/ 1082816 h 1106903"/>
                  <a:gd name="connsiteX16" fmla="*/ 24135 w 867097"/>
                  <a:gd name="connsiteY16" fmla="*/ 1097104 h 1106903"/>
                  <a:gd name="connsiteX17" fmla="*/ 43185 w 867097"/>
                  <a:gd name="connsiteY17" fmla="*/ 1059004 h 1106903"/>
                  <a:gd name="connsiteX18" fmla="*/ 171772 w 867097"/>
                  <a:gd name="connsiteY18" fmla="*/ 1035191 h 1106903"/>
                  <a:gd name="connsiteX19" fmla="*/ 347985 w 867097"/>
                  <a:gd name="connsiteY19" fmla="*/ 1044716 h 1106903"/>
                  <a:gd name="connsiteX20" fmla="*/ 357510 w 867097"/>
                  <a:gd name="connsiteY20" fmla="*/ 897079 h 1106903"/>
                  <a:gd name="connsiteX21" fmla="*/ 328935 w 867097"/>
                  <a:gd name="connsiteY21" fmla="*/ 930416 h 1106903"/>
                  <a:gd name="connsiteX22" fmla="*/ 286072 w 867097"/>
                  <a:gd name="connsiteY22" fmla="*/ 906604 h 1106903"/>
                  <a:gd name="connsiteX23" fmla="*/ 247972 w 867097"/>
                  <a:gd name="connsiteY23" fmla="*/ 1039954 h 1106903"/>
                  <a:gd name="connsiteX24" fmla="*/ 181297 w 867097"/>
                  <a:gd name="connsiteY24" fmla="*/ 1035191 h 1106903"/>
                  <a:gd name="connsiteX25" fmla="*/ 228922 w 867097"/>
                  <a:gd name="connsiteY25" fmla="*/ 668479 h 1106903"/>
                  <a:gd name="connsiteX26" fmla="*/ 143197 w 867097"/>
                  <a:gd name="connsiteY26" fmla="*/ 413685 h 1106903"/>
                  <a:gd name="connsiteX27" fmla="*/ 286072 w 867097"/>
                  <a:gd name="connsiteY27" fmla="*/ 144604 h 1106903"/>
                  <a:gd name="connsiteX28" fmla="*/ 323 w 867097"/>
                  <a:gd name="connsiteY28" fmla="*/ 106504 h 1106903"/>
                  <a:gd name="connsiteX0" fmla="*/ 323 w 867097"/>
                  <a:gd name="connsiteY0" fmla="*/ 106504 h 1106903"/>
                  <a:gd name="connsiteX1" fmla="*/ 205110 w 867097"/>
                  <a:gd name="connsiteY1" fmla="*/ 30304 h 1106903"/>
                  <a:gd name="connsiteX2" fmla="*/ 452759 w 867097"/>
                  <a:gd name="connsiteY2" fmla="*/ 8874 h 1106903"/>
                  <a:gd name="connsiteX3" fmla="*/ 454348 w 867097"/>
                  <a:gd name="connsiteY3" fmla="*/ 183498 h 1106903"/>
                  <a:gd name="connsiteX4" fmla="*/ 662310 w 867097"/>
                  <a:gd name="connsiteY4" fmla="*/ 592279 h 1106903"/>
                  <a:gd name="connsiteX5" fmla="*/ 867097 w 867097"/>
                  <a:gd name="connsiteY5" fmla="*/ 1092341 h 1106903"/>
                  <a:gd name="connsiteX6" fmla="*/ 767085 w 867097"/>
                  <a:gd name="connsiteY6" fmla="*/ 1054241 h 1106903"/>
                  <a:gd name="connsiteX7" fmla="*/ 781372 w 867097"/>
                  <a:gd name="connsiteY7" fmla="*/ 1106629 h 1106903"/>
                  <a:gd name="connsiteX8" fmla="*/ 690885 w 867097"/>
                  <a:gd name="connsiteY8" fmla="*/ 1082816 h 1106903"/>
                  <a:gd name="connsiteX9" fmla="*/ 548010 w 867097"/>
                  <a:gd name="connsiteY9" fmla="*/ 839929 h 1106903"/>
                  <a:gd name="connsiteX10" fmla="*/ 490860 w 867097"/>
                  <a:gd name="connsiteY10" fmla="*/ 954229 h 1106903"/>
                  <a:gd name="connsiteX11" fmla="*/ 419422 w 867097"/>
                  <a:gd name="connsiteY11" fmla="*/ 920891 h 1106903"/>
                  <a:gd name="connsiteX12" fmla="*/ 414660 w 867097"/>
                  <a:gd name="connsiteY12" fmla="*/ 1044716 h 1106903"/>
                  <a:gd name="connsiteX13" fmla="*/ 581347 w 867097"/>
                  <a:gd name="connsiteY13" fmla="*/ 1063766 h 1106903"/>
                  <a:gd name="connsiteX14" fmla="*/ 619447 w 867097"/>
                  <a:gd name="connsiteY14" fmla="*/ 1106629 h 1106903"/>
                  <a:gd name="connsiteX15" fmla="*/ 533722 w 867097"/>
                  <a:gd name="connsiteY15" fmla="*/ 1082816 h 1106903"/>
                  <a:gd name="connsiteX16" fmla="*/ 24135 w 867097"/>
                  <a:gd name="connsiteY16" fmla="*/ 1097104 h 1106903"/>
                  <a:gd name="connsiteX17" fmla="*/ 43185 w 867097"/>
                  <a:gd name="connsiteY17" fmla="*/ 1059004 h 1106903"/>
                  <a:gd name="connsiteX18" fmla="*/ 171772 w 867097"/>
                  <a:gd name="connsiteY18" fmla="*/ 1035191 h 1106903"/>
                  <a:gd name="connsiteX19" fmla="*/ 347985 w 867097"/>
                  <a:gd name="connsiteY19" fmla="*/ 1044716 h 1106903"/>
                  <a:gd name="connsiteX20" fmla="*/ 357510 w 867097"/>
                  <a:gd name="connsiteY20" fmla="*/ 897079 h 1106903"/>
                  <a:gd name="connsiteX21" fmla="*/ 328935 w 867097"/>
                  <a:gd name="connsiteY21" fmla="*/ 930416 h 1106903"/>
                  <a:gd name="connsiteX22" fmla="*/ 286072 w 867097"/>
                  <a:gd name="connsiteY22" fmla="*/ 906604 h 1106903"/>
                  <a:gd name="connsiteX23" fmla="*/ 247972 w 867097"/>
                  <a:gd name="connsiteY23" fmla="*/ 1039954 h 1106903"/>
                  <a:gd name="connsiteX24" fmla="*/ 181297 w 867097"/>
                  <a:gd name="connsiteY24" fmla="*/ 1035191 h 1106903"/>
                  <a:gd name="connsiteX25" fmla="*/ 228922 w 867097"/>
                  <a:gd name="connsiteY25" fmla="*/ 668479 h 1106903"/>
                  <a:gd name="connsiteX26" fmla="*/ 143197 w 867097"/>
                  <a:gd name="connsiteY26" fmla="*/ 413685 h 1106903"/>
                  <a:gd name="connsiteX27" fmla="*/ 286072 w 867097"/>
                  <a:gd name="connsiteY27" fmla="*/ 144604 h 1106903"/>
                  <a:gd name="connsiteX28" fmla="*/ 323 w 867097"/>
                  <a:gd name="connsiteY28" fmla="*/ 106504 h 1106903"/>
                  <a:gd name="connsiteX0" fmla="*/ 323 w 867097"/>
                  <a:gd name="connsiteY0" fmla="*/ 106504 h 1106903"/>
                  <a:gd name="connsiteX1" fmla="*/ 205110 w 867097"/>
                  <a:gd name="connsiteY1" fmla="*/ 30304 h 1106903"/>
                  <a:gd name="connsiteX2" fmla="*/ 452759 w 867097"/>
                  <a:gd name="connsiteY2" fmla="*/ 8874 h 1106903"/>
                  <a:gd name="connsiteX3" fmla="*/ 454348 w 867097"/>
                  <a:gd name="connsiteY3" fmla="*/ 183498 h 1106903"/>
                  <a:gd name="connsiteX4" fmla="*/ 662310 w 867097"/>
                  <a:gd name="connsiteY4" fmla="*/ 592279 h 1106903"/>
                  <a:gd name="connsiteX5" fmla="*/ 867097 w 867097"/>
                  <a:gd name="connsiteY5" fmla="*/ 1092341 h 1106903"/>
                  <a:gd name="connsiteX6" fmla="*/ 767085 w 867097"/>
                  <a:gd name="connsiteY6" fmla="*/ 1054241 h 1106903"/>
                  <a:gd name="connsiteX7" fmla="*/ 781372 w 867097"/>
                  <a:gd name="connsiteY7" fmla="*/ 1106629 h 1106903"/>
                  <a:gd name="connsiteX8" fmla="*/ 690885 w 867097"/>
                  <a:gd name="connsiteY8" fmla="*/ 1082816 h 1106903"/>
                  <a:gd name="connsiteX9" fmla="*/ 548010 w 867097"/>
                  <a:gd name="connsiteY9" fmla="*/ 839929 h 1106903"/>
                  <a:gd name="connsiteX10" fmla="*/ 490860 w 867097"/>
                  <a:gd name="connsiteY10" fmla="*/ 954229 h 1106903"/>
                  <a:gd name="connsiteX11" fmla="*/ 419422 w 867097"/>
                  <a:gd name="connsiteY11" fmla="*/ 920891 h 1106903"/>
                  <a:gd name="connsiteX12" fmla="*/ 414660 w 867097"/>
                  <a:gd name="connsiteY12" fmla="*/ 1044716 h 1106903"/>
                  <a:gd name="connsiteX13" fmla="*/ 581347 w 867097"/>
                  <a:gd name="connsiteY13" fmla="*/ 1063766 h 1106903"/>
                  <a:gd name="connsiteX14" fmla="*/ 619447 w 867097"/>
                  <a:gd name="connsiteY14" fmla="*/ 1106629 h 1106903"/>
                  <a:gd name="connsiteX15" fmla="*/ 533722 w 867097"/>
                  <a:gd name="connsiteY15" fmla="*/ 1082816 h 1106903"/>
                  <a:gd name="connsiteX16" fmla="*/ 24135 w 867097"/>
                  <a:gd name="connsiteY16" fmla="*/ 1097104 h 1106903"/>
                  <a:gd name="connsiteX17" fmla="*/ 43185 w 867097"/>
                  <a:gd name="connsiteY17" fmla="*/ 1059004 h 1106903"/>
                  <a:gd name="connsiteX18" fmla="*/ 171772 w 867097"/>
                  <a:gd name="connsiteY18" fmla="*/ 1035191 h 1106903"/>
                  <a:gd name="connsiteX19" fmla="*/ 347985 w 867097"/>
                  <a:gd name="connsiteY19" fmla="*/ 1044716 h 1106903"/>
                  <a:gd name="connsiteX20" fmla="*/ 357510 w 867097"/>
                  <a:gd name="connsiteY20" fmla="*/ 897079 h 1106903"/>
                  <a:gd name="connsiteX21" fmla="*/ 328935 w 867097"/>
                  <a:gd name="connsiteY21" fmla="*/ 930416 h 1106903"/>
                  <a:gd name="connsiteX22" fmla="*/ 286072 w 867097"/>
                  <a:gd name="connsiteY22" fmla="*/ 906604 h 1106903"/>
                  <a:gd name="connsiteX23" fmla="*/ 247972 w 867097"/>
                  <a:gd name="connsiteY23" fmla="*/ 1039954 h 1106903"/>
                  <a:gd name="connsiteX24" fmla="*/ 181297 w 867097"/>
                  <a:gd name="connsiteY24" fmla="*/ 1035191 h 1106903"/>
                  <a:gd name="connsiteX25" fmla="*/ 228922 w 867097"/>
                  <a:gd name="connsiteY25" fmla="*/ 668479 h 1106903"/>
                  <a:gd name="connsiteX26" fmla="*/ 203522 w 867097"/>
                  <a:gd name="connsiteY26" fmla="*/ 404160 h 1106903"/>
                  <a:gd name="connsiteX27" fmla="*/ 286072 w 867097"/>
                  <a:gd name="connsiteY27" fmla="*/ 144604 h 1106903"/>
                  <a:gd name="connsiteX28" fmla="*/ 323 w 867097"/>
                  <a:gd name="connsiteY28" fmla="*/ 106504 h 1106903"/>
                  <a:gd name="connsiteX0" fmla="*/ 0 w 866774"/>
                  <a:gd name="connsiteY0" fmla="*/ 106504 h 1106903"/>
                  <a:gd name="connsiteX1" fmla="*/ 204787 w 866774"/>
                  <a:gd name="connsiteY1" fmla="*/ 30304 h 1106903"/>
                  <a:gd name="connsiteX2" fmla="*/ 452436 w 866774"/>
                  <a:gd name="connsiteY2" fmla="*/ 8874 h 1106903"/>
                  <a:gd name="connsiteX3" fmla="*/ 454025 w 866774"/>
                  <a:gd name="connsiteY3" fmla="*/ 183498 h 1106903"/>
                  <a:gd name="connsiteX4" fmla="*/ 661987 w 866774"/>
                  <a:gd name="connsiteY4" fmla="*/ 592279 h 1106903"/>
                  <a:gd name="connsiteX5" fmla="*/ 866774 w 866774"/>
                  <a:gd name="connsiteY5" fmla="*/ 1092341 h 1106903"/>
                  <a:gd name="connsiteX6" fmla="*/ 766762 w 866774"/>
                  <a:gd name="connsiteY6" fmla="*/ 1054241 h 1106903"/>
                  <a:gd name="connsiteX7" fmla="*/ 781049 w 866774"/>
                  <a:gd name="connsiteY7" fmla="*/ 1106629 h 1106903"/>
                  <a:gd name="connsiteX8" fmla="*/ 690562 w 866774"/>
                  <a:gd name="connsiteY8" fmla="*/ 1082816 h 1106903"/>
                  <a:gd name="connsiteX9" fmla="*/ 547687 w 866774"/>
                  <a:gd name="connsiteY9" fmla="*/ 839929 h 1106903"/>
                  <a:gd name="connsiteX10" fmla="*/ 490537 w 866774"/>
                  <a:gd name="connsiteY10" fmla="*/ 954229 h 1106903"/>
                  <a:gd name="connsiteX11" fmla="*/ 419099 w 866774"/>
                  <a:gd name="connsiteY11" fmla="*/ 920891 h 1106903"/>
                  <a:gd name="connsiteX12" fmla="*/ 414337 w 866774"/>
                  <a:gd name="connsiteY12" fmla="*/ 1044716 h 1106903"/>
                  <a:gd name="connsiteX13" fmla="*/ 581024 w 866774"/>
                  <a:gd name="connsiteY13" fmla="*/ 1063766 h 1106903"/>
                  <a:gd name="connsiteX14" fmla="*/ 619124 w 866774"/>
                  <a:gd name="connsiteY14" fmla="*/ 1106629 h 1106903"/>
                  <a:gd name="connsiteX15" fmla="*/ 533399 w 866774"/>
                  <a:gd name="connsiteY15" fmla="*/ 1082816 h 1106903"/>
                  <a:gd name="connsiteX16" fmla="*/ 23812 w 866774"/>
                  <a:gd name="connsiteY16" fmla="*/ 1097104 h 1106903"/>
                  <a:gd name="connsiteX17" fmla="*/ 42862 w 866774"/>
                  <a:gd name="connsiteY17" fmla="*/ 1059004 h 1106903"/>
                  <a:gd name="connsiteX18" fmla="*/ 171449 w 866774"/>
                  <a:gd name="connsiteY18" fmla="*/ 1035191 h 1106903"/>
                  <a:gd name="connsiteX19" fmla="*/ 347662 w 866774"/>
                  <a:gd name="connsiteY19" fmla="*/ 1044716 h 1106903"/>
                  <a:gd name="connsiteX20" fmla="*/ 357187 w 866774"/>
                  <a:gd name="connsiteY20" fmla="*/ 897079 h 1106903"/>
                  <a:gd name="connsiteX21" fmla="*/ 328612 w 866774"/>
                  <a:gd name="connsiteY21" fmla="*/ 930416 h 1106903"/>
                  <a:gd name="connsiteX22" fmla="*/ 285749 w 866774"/>
                  <a:gd name="connsiteY22" fmla="*/ 906604 h 1106903"/>
                  <a:gd name="connsiteX23" fmla="*/ 247649 w 866774"/>
                  <a:gd name="connsiteY23" fmla="*/ 1039954 h 1106903"/>
                  <a:gd name="connsiteX24" fmla="*/ 180974 w 866774"/>
                  <a:gd name="connsiteY24" fmla="*/ 1035191 h 1106903"/>
                  <a:gd name="connsiteX25" fmla="*/ 228599 w 866774"/>
                  <a:gd name="connsiteY25" fmla="*/ 668479 h 1106903"/>
                  <a:gd name="connsiteX26" fmla="*/ 203199 w 866774"/>
                  <a:gd name="connsiteY26" fmla="*/ 404160 h 1106903"/>
                  <a:gd name="connsiteX27" fmla="*/ 285749 w 866774"/>
                  <a:gd name="connsiteY27" fmla="*/ 144604 h 1106903"/>
                  <a:gd name="connsiteX28" fmla="*/ 0 w 866774"/>
                  <a:gd name="connsiteY28" fmla="*/ 106504 h 1106903"/>
                  <a:gd name="connsiteX0" fmla="*/ 2589 w 869363"/>
                  <a:gd name="connsiteY0" fmla="*/ 106504 h 1106903"/>
                  <a:gd name="connsiteX1" fmla="*/ 207376 w 869363"/>
                  <a:gd name="connsiteY1" fmla="*/ 30304 h 1106903"/>
                  <a:gd name="connsiteX2" fmla="*/ 455025 w 869363"/>
                  <a:gd name="connsiteY2" fmla="*/ 8874 h 1106903"/>
                  <a:gd name="connsiteX3" fmla="*/ 456614 w 869363"/>
                  <a:gd name="connsiteY3" fmla="*/ 183498 h 1106903"/>
                  <a:gd name="connsiteX4" fmla="*/ 664576 w 869363"/>
                  <a:gd name="connsiteY4" fmla="*/ 592279 h 1106903"/>
                  <a:gd name="connsiteX5" fmla="*/ 869363 w 869363"/>
                  <a:gd name="connsiteY5" fmla="*/ 1092341 h 1106903"/>
                  <a:gd name="connsiteX6" fmla="*/ 769351 w 869363"/>
                  <a:gd name="connsiteY6" fmla="*/ 1054241 h 1106903"/>
                  <a:gd name="connsiteX7" fmla="*/ 783638 w 869363"/>
                  <a:gd name="connsiteY7" fmla="*/ 1106629 h 1106903"/>
                  <a:gd name="connsiteX8" fmla="*/ 693151 w 869363"/>
                  <a:gd name="connsiteY8" fmla="*/ 1082816 h 1106903"/>
                  <a:gd name="connsiteX9" fmla="*/ 550276 w 869363"/>
                  <a:gd name="connsiteY9" fmla="*/ 839929 h 1106903"/>
                  <a:gd name="connsiteX10" fmla="*/ 493126 w 869363"/>
                  <a:gd name="connsiteY10" fmla="*/ 954229 h 1106903"/>
                  <a:gd name="connsiteX11" fmla="*/ 421688 w 869363"/>
                  <a:gd name="connsiteY11" fmla="*/ 920891 h 1106903"/>
                  <a:gd name="connsiteX12" fmla="*/ 416926 w 869363"/>
                  <a:gd name="connsiteY12" fmla="*/ 1044716 h 1106903"/>
                  <a:gd name="connsiteX13" fmla="*/ 583613 w 869363"/>
                  <a:gd name="connsiteY13" fmla="*/ 1063766 h 1106903"/>
                  <a:gd name="connsiteX14" fmla="*/ 621713 w 869363"/>
                  <a:gd name="connsiteY14" fmla="*/ 1106629 h 1106903"/>
                  <a:gd name="connsiteX15" fmla="*/ 535988 w 869363"/>
                  <a:gd name="connsiteY15" fmla="*/ 1082816 h 1106903"/>
                  <a:gd name="connsiteX16" fmla="*/ 26401 w 869363"/>
                  <a:gd name="connsiteY16" fmla="*/ 1097104 h 1106903"/>
                  <a:gd name="connsiteX17" fmla="*/ 45451 w 869363"/>
                  <a:gd name="connsiteY17" fmla="*/ 1059004 h 1106903"/>
                  <a:gd name="connsiteX18" fmla="*/ 174038 w 869363"/>
                  <a:gd name="connsiteY18" fmla="*/ 1035191 h 1106903"/>
                  <a:gd name="connsiteX19" fmla="*/ 350251 w 869363"/>
                  <a:gd name="connsiteY19" fmla="*/ 1044716 h 1106903"/>
                  <a:gd name="connsiteX20" fmla="*/ 359776 w 869363"/>
                  <a:gd name="connsiteY20" fmla="*/ 897079 h 1106903"/>
                  <a:gd name="connsiteX21" fmla="*/ 331201 w 869363"/>
                  <a:gd name="connsiteY21" fmla="*/ 930416 h 1106903"/>
                  <a:gd name="connsiteX22" fmla="*/ 288338 w 869363"/>
                  <a:gd name="connsiteY22" fmla="*/ 906604 h 1106903"/>
                  <a:gd name="connsiteX23" fmla="*/ 250238 w 869363"/>
                  <a:gd name="connsiteY23" fmla="*/ 1039954 h 1106903"/>
                  <a:gd name="connsiteX24" fmla="*/ 183563 w 869363"/>
                  <a:gd name="connsiteY24" fmla="*/ 1035191 h 1106903"/>
                  <a:gd name="connsiteX25" fmla="*/ 231188 w 869363"/>
                  <a:gd name="connsiteY25" fmla="*/ 668479 h 1106903"/>
                  <a:gd name="connsiteX26" fmla="*/ 205788 w 869363"/>
                  <a:gd name="connsiteY26" fmla="*/ 404160 h 1106903"/>
                  <a:gd name="connsiteX27" fmla="*/ 288338 w 869363"/>
                  <a:gd name="connsiteY27" fmla="*/ 144604 h 1106903"/>
                  <a:gd name="connsiteX28" fmla="*/ 129586 w 869363"/>
                  <a:gd name="connsiteY28" fmla="*/ 104917 h 1106903"/>
                  <a:gd name="connsiteX29" fmla="*/ 2589 w 869363"/>
                  <a:gd name="connsiteY29" fmla="*/ 106504 h 1106903"/>
                  <a:gd name="connsiteX0" fmla="*/ 2589 w 869363"/>
                  <a:gd name="connsiteY0" fmla="*/ 86074 h 1086473"/>
                  <a:gd name="connsiteX1" fmla="*/ 207376 w 869363"/>
                  <a:gd name="connsiteY1" fmla="*/ 9874 h 1086473"/>
                  <a:gd name="connsiteX2" fmla="*/ 442325 w 869363"/>
                  <a:gd name="connsiteY2" fmla="*/ 17019 h 1086473"/>
                  <a:gd name="connsiteX3" fmla="*/ 456614 w 869363"/>
                  <a:gd name="connsiteY3" fmla="*/ 163068 h 1086473"/>
                  <a:gd name="connsiteX4" fmla="*/ 664576 w 869363"/>
                  <a:gd name="connsiteY4" fmla="*/ 571849 h 1086473"/>
                  <a:gd name="connsiteX5" fmla="*/ 869363 w 869363"/>
                  <a:gd name="connsiteY5" fmla="*/ 1071911 h 1086473"/>
                  <a:gd name="connsiteX6" fmla="*/ 769351 w 869363"/>
                  <a:gd name="connsiteY6" fmla="*/ 1033811 h 1086473"/>
                  <a:gd name="connsiteX7" fmla="*/ 783638 w 869363"/>
                  <a:gd name="connsiteY7" fmla="*/ 1086199 h 1086473"/>
                  <a:gd name="connsiteX8" fmla="*/ 693151 w 869363"/>
                  <a:gd name="connsiteY8" fmla="*/ 1062386 h 1086473"/>
                  <a:gd name="connsiteX9" fmla="*/ 550276 w 869363"/>
                  <a:gd name="connsiteY9" fmla="*/ 819499 h 1086473"/>
                  <a:gd name="connsiteX10" fmla="*/ 493126 w 869363"/>
                  <a:gd name="connsiteY10" fmla="*/ 933799 h 1086473"/>
                  <a:gd name="connsiteX11" fmla="*/ 421688 w 869363"/>
                  <a:gd name="connsiteY11" fmla="*/ 900461 h 1086473"/>
                  <a:gd name="connsiteX12" fmla="*/ 416926 w 869363"/>
                  <a:gd name="connsiteY12" fmla="*/ 1024286 h 1086473"/>
                  <a:gd name="connsiteX13" fmla="*/ 583613 w 869363"/>
                  <a:gd name="connsiteY13" fmla="*/ 1043336 h 1086473"/>
                  <a:gd name="connsiteX14" fmla="*/ 621713 w 869363"/>
                  <a:gd name="connsiteY14" fmla="*/ 1086199 h 1086473"/>
                  <a:gd name="connsiteX15" fmla="*/ 535988 w 869363"/>
                  <a:gd name="connsiteY15" fmla="*/ 1062386 h 1086473"/>
                  <a:gd name="connsiteX16" fmla="*/ 26401 w 869363"/>
                  <a:gd name="connsiteY16" fmla="*/ 1076674 h 1086473"/>
                  <a:gd name="connsiteX17" fmla="*/ 45451 w 869363"/>
                  <a:gd name="connsiteY17" fmla="*/ 1038574 h 1086473"/>
                  <a:gd name="connsiteX18" fmla="*/ 174038 w 869363"/>
                  <a:gd name="connsiteY18" fmla="*/ 1014761 h 1086473"/>
                  <a:gd name="connsiteX19" fmla="*/ 350251 w 869363"/>
                  <a:gd name="connsiteY19" fmla="*/ 1024286 h 1086473"/>
                  <a:gd name="connsiteX20" fmla="*/ 359776 w 869363"/>
                  <a:gd name="connsiteY20" fmla="*/ 876649 h 1086473"/>
                  <a:gd name="connsiteX21" fmla="*/ 331201 w 869363"/>
                  <a:gd name="connsiteY21" fmla="*/ 909986 h 1086473"/>
                  <a:gd name="connsiteX22" fmla="*/ 288338 w 869363"/>
                  <a:gd name="connsiteY22" fmla="*/ 886174 h 1086473"/>
                  <a:gd name="connsiteX23" fmla="*/ 250238 w 869363"/>
                  <a:gd name="connsiteY23" fmla="*/ 1019524 h 1086473"/>
                  <a:gd name="connsiteX24" fmla="*/ 183563 w 869363"/>
                  <a:gd name="connsiteY24" fmla="*/ 1014761 h 1086473"/>
                  <a:gd name="connsiteX25" fmla="*/ 231188 w 869363"/>
                  <a:gd name="connsiteY25" fmla="*/ 648049 h 1086473"/>
                  <a:gd name="connsiteX26" fmla="*/ 205788 w 869363"/>
                  <a:gd name="connsiteY26" fmla="*/ 383730 h 1086473"/>
                  <a:gd name="connsiteX27" fmla="*/ 288338 w 869363"/>
                  <a:gd name="connsiteY27" fmla="*/ 124174 h 1086473"/>
                  <a:gd name="connsiteX28" fmla="*/ 129586 w 869363"/>
                  <a:gd name="connsiteY28" fmla="*/ 84487 h 1086473"/>
                  <a:gd name="connsiteX29" fmla="*/ 2589 w 869363"/>
                  <a:gd name="connsiteY29" fmla="*/ 86074 h 1086473"/>
                  <a:gd name="connsiteX0" fmla="*/ 2589 w 869363"/>
                  <a:gd name="connsiteY0" fmla="*/ 86074 h 1086473"/>
                  <a:gd name="connsiteX1" fmla="*/ 207376 w 869363"/>
                  <a:gd name="connsiteY1" fmla="*/ 9874 h 1086473"/>
                  <a:gd name="connsiteX2" fmla="*/ 442325 w 869363"/>
                  <a:gd name="connsiteY2" fmla="*/ 17019 h 1086473"/>
                  <a:gd name="connsiteX3" fmla="*/ 456614 w 869363"/>
                  <a:gd name="connsiteY3" fmla="*/ 163068 h 1086473"/>
                  <a:gd name="connsiteX4" fmla="*/ 664576 w 869363"/>
                  <a:gd name="connsiteY4" fmla="*/ 571849 h 1086473"/>
                  <a:gd name="connsiteX5" fmla="*/ 869363 w 869363"/>
                  <a:gd name="connsiteY5" fmla="*/ 1071911 h 1086473"/>
                  <a:gd name="connsiteX6" fmla="*/ 769351 w 869363"/>
                  <a:gd name="connsiteY6" fmla="*/ 1033811 h 1086473"/>
                  <a:gd name="connsiteX7" fmla="*/ 783638 w 869363"/>
                  <a:gd name="connsiteY7" fmla="*/ 1086199 h 1086473"/>
                  <a:gd name="connsiteX8" fmla="*/ 693151 w 869363"/>
                  <a:gd name="connsiteY8" fmla="*/ 1062386 h 1086473"/>
                  <a:gd name="connsiteX9" fmla="*/ 550276 w 869363"/>
                  <a:gd name="connsiteY9" fmla="*/ 819499 h 1086473"/>
                  <a:gd name="connsiteX10" fmla="*/ 493126 w 869363"/>
                  <a:gd name="connsiteY10" fmla="*/ 933799 h 1086473"/>
                  <a:gd name="connsiteX11" fmla="*/ 421688 w 869363"/>
                  <a:gd name="connsiteY11" fmla="*/ 900461 h 1086473"/>
                  <a:gd name="connsiteX12" fmla="*/ 416926 w 869363"/>
                  <a:gd name="connsiteY12" fmla="*/ 1024286 h 1086473"/>
                  <a:gd name="connsiteX13" fmla="*/ 583613 w 869363"/>
                  <a:gd name="connsiteY13" fmla="*/ 1043336 h 1086473"/>
                  <a:gd name="connsiteX14" fmla="*/ 621713 w 869363"/>
                  <a:gd name="connsiteY14" fmla="*/ 1086199 h 1086473"/>
                  <a:gd name="connsiteX15" fmla="*/ 535988 w 869363"/>
                  <a:gd name="connsiteY15" fmla="*/ 1062386 h 1086473"/>
                  <a:gd name="connsiteX16" fmla="*/ 26401 w 869363"/>
                  <a:gd name="connsiteY16" fmla="*/ 1076674 h 1086473"/>
                  <a:gd name="connsiteX17" fmla="*/ 45451 w 869363"/>
                  <a:gd name="connsiteY17" fmla="*/ 1038574 h 1086473"/>
                  <a:gd name="connsiteX18" fmla="*/ 174038 w 869363"/>
                  <a:gd name="connsiteY18" fmla="*/ 1014761 h 1086473"/>
                  <a:gd name="connsiteX19" fmla="*/ 350251 w 869363"/>
                  <a:gd name="connsiteY19" fmla="*/ 1024286 h 1086473"/>
                  <a:gd name="connsiteX20" fmla="*/ 359776 w 869363"/>
                  <a:gd name="connsiteY20" fmla="*/ 876649 h 1086473"/>
                  <a:gd name="connsiteX21" fmla="*/ 331201 w 869363"/>
                  <a:gd name="connsiteY21" fmla="*/ 909986 h 1086473"/>
                  <a:gd name="connsiteX22" fmla="*/ 288338 w 869363"/>
                  <a:gd name="connsiteY22" fmla="*/ 886174 h 1086473"/>
                  <a:gd name="connsiteX23" fmla="*/ 250238 w 869363"/>
                  <a:gd name="connsiteY23" fmla="*/ 1019524 h 1086473"/>
                  <a:gd name="connsiteX24" fmla="*/ 183563 w 869363"/>
                  <a:gd name="connsiteY24" fmla="*/ 1014761 h 1086473"/>
                  <a:gd name="connsiteX25" fmla="*/ 231188 w 869363"/>
                  <a:gd name="connsiteY25" fmla="*/ 648049 h 1086473"/>
                  <a:gd name="connsiteX26" fmla="*/ 205788 w 869363"/>
                  <a:gd name="connsiteY26" fmla="*/ 383730 h 1086473"/>
                  <a:gd name="connsiteX27" fmla="*/ 288338 w 869363"/>
                  <a:gd name="connsiteY27" fmla="*/ 174974 h 1086473"/>
                  <a:gd name="connsiteX28" fmla="*/ 129586 w 869363"/>
                  <a:gd name="connsiteY28" fmla="*/ 84487 h 1086473"/>
                  <a:gd name="connsiteX29" fmla="*/ 2589 w 869363"/>
                  <a:gd name="connsiteY29" fmla="*/ 86074 h 1086473"/>
                  <a:gd name="connsiteX0" fmla="*/ 2223 w 868997"/>
                  <a:gd name="connsiteY0" fmla="*/ 86074 h 1086473"/>
                  <a:gd name="connsiteX1" fmla="*/ 207010 w 868997"/>
                  <a:gd name="connsiteY1" fmla="*/ 9874 h 1086473"/>
                  <a:gd name="connsiteX2" fmla="*/ 441959 w 868997"/>
                  <a:gd name="connsiteY2" fmla="*/ 17019 h 1086473"/>
                  <a:gd name="connsiteX3" fmla="*/ 456248 w 868997"/>
                  <a:gd name="connsiteY3" fmla="*/ 163068 h 1086473"/>
                  <a:gd name="connsiteX4" fmla="*/ 664210 w 868997"/>
                  <a:gd name="connsiteY4" fmla="*/ 571849 h 1086473"/>
                  <a:gd name="connsiteX5" fmla="*/ 868997 w 868997"/>
                  <a:gd name="connsiteY5" fmla="*/ 1071911 h 1086473"/>
                  <a:gd name="connsiteX6" fmla="*/ 768985 w 868997"/>
                  <a:gd name="connsiteY6" fmla="*/ 1033811 h 1086473"/>
                  <a:gd name="connsiteX7" fmla="*/ 783272 w 868997"/>
                  <a:gd name="connsiteY7" fmla="*/ 1086199 h 1086473"/>
                  <a:gd name="connsiteX8" fmla="*/ 692785 w 868997"/>
                  <a:gd name="connsiteY8" fmla="*/ 1062386 h 1086473"/>
                  <a:gd name="connsiteX9" fmla="*/ 549910 w 868997"/>
                  <a:gd name="connsiteY9" fmla="*/ 819499 h 1086473"/>
                  <a:gd name="connsiteX10" fmla="*/ 492760 w 868997"/>
                  <a:gd name="connsiteY10" fmla="*/ 933799 h 1086473"/>
                  <a:gd name="connsiteX11" fmla="*/ 421322 w 868997"/>
                  <a:gd name="connsiteY11" fmla="*/ 900461 h 1086473"/>
                  <a:gd name="connsiteX12" fmla="*/ 416560 w 868997"/>
                  <a:gd name="connsiteY12" fmla="*/ 1024286 h 1086473"/>
                  <a:gd name="connsiteX13" fmla="*/ 583247 w 868997"/>
                  <a:gd name="connsiteY13" fmla="*/ 1043336 h 1086473"/>
                  <a:gd name="connsiteX14" fmla="*/ 621347 w 868997"/>
                  <a:gd name="connsiteY14" fmla="*/ 1086199 h 1086473"/>
                  <a:gd name="connsiteX15" fmla="*/ 535622 w 868997"/>
                  <a:gd name="connsiteY15" fmla="*/ 1062386 h 1086473"/>
                  <a:gd name="connsiteX16" fmla="*/ 26035 w 868997"/>
                  <a:gd name="connsiteY16" fmla="*/ 1076674 h 1086473"/>
                  <a:gd name="connsiteX17" fmla="*/ 45085 w 868997"/>
                  <a:gd name="connsiteY17" fmla="*/ 1038574 h 1086473"/>
                  <a:gd name="connsiteX18" fmla="*/ 173672 w 868997"/>
                  <a:gd name="connsiteY18" fmla="*/ 1014761 h 1086473"/>
                  <a:gd name="connsiteX19" fmla="*/ 349885 w 868997"/>
                  <a:gd name="connsiteY19" fmla="*/ 1024286 h 1086473"/>
                  <a:gd name="connsiteX20" fmla="*/ 359410 w 868997"/>
                  <a:gd name="connsiteY20" fmla="*/ 876649 h 1086473"/>
                  <a:gd name="connsiteX21" fmla="*/ 330835 w 868997"/>
                  <a:gd name="connsiteY21" fmla="*/ 909986 h 1086473"/>
                  <a:gd name="connsiteX22" fmla="*/ 287972 w 868997"/>
                  <a:gd name="connsiteY22" fmla="*/ 886174 h 1086473"/>
                  <a:gd name="connsiteX23" fmla="*/ 249872 w 868997"/>
                  <a:gd name="connsiteY23" fmla="*/ 1019524 h 1086473"/>
                  <a:gd name="connsiteX24" fmla="*/ 183197 w 868997"/>
                  <a:gd name="connsiteY24" fmla="*/ 1014761 h 1086473"/>
                  <a:gd name="connsiteX25" fmla="*/ 230822 w 868997"/>
                  <a:gd name="connsiteY25" fmla="*/ 648049 h 1086473"/>
                  <a:gd name="connsiteX26" fmla="*/ 205422 w 868997"/>
                  <a:gd name="connsiteY26" fmla="*/ 383730 h 1086473"/>
                  <a:gd name="connsiteX27" fmla="*/ 287972 w 868997"/>
                  <a:gd name="connsiteY27" fmla="*/ 174974 h 1086473"/>
                  <a:gd name="connsiteX28" fmla="*/ 148270 w 868997"/>
                  <a:gd name="connsiteY28" fmla="*/ 106712 h 1086473"/>
                  <a:gd name="connsiteX29" fmla="*/ 2223 w 868997"/>
                  <a:gd name="connsiteY29" fmla="*/ 86074 h 1086473"/>
                  <a:gd name="connsiteX0" fmla="*/ 2223 w 868997"/>
                  <a:gd name="connsiteY0" fmla="*/ 78294 h 1078693"/>
                  <a:gd name="connsiteX1" fmla="*/ 207010 w 868997"/>
                  <a:gd name="connsiteY1" fmla="*/ 21144 h 1078693"/>
                  <a:gd name="connsiteX2" fmla="*/ 441959 w 868997"/>
                  <a:gd name="connsiteY2" fmla="*/ 9239 h 1078693"/>
                  <a:gd name="connsiteX3" fmla="*/ 456248 w 868997"/>
                  <a:gd name="connsiteY3" fmla="*/ 155288 h 1078693"/>
                  <a:gd name="connsiteX4" fmla="*/ 664210 w 868997"/>
                  <a:gd name="connsiteY4" fmla="*/ 564069 h 1078693"/>
                  <a:gd name="connsiteX5" fmla="*/ 868997 w 868997"/>
                  <a:gd name="connsiteY5" fmla="*/ 1064131 h 1078693"/>
                  <a:gd name="connsiteX6" fmla="*/ 768985 w 868997"/>
                  <a:gd name="connsiteY6" fmla="*/ 1026031 h 1078693"/>
                  <a:gd name="connsiteX7" fmla="*/ 783272 w 868997"/>
                  <a:gd name="connsiteY7" fmla="*/ 1078419 h 1078693"/>
                  <a:gd name="connsiteX8" fmla="*/ 692785 w 868997"/>
                  <a:gd name="connsiteY8" fmla="*/ 1054606 h 1078693"/>
                  <a:gd name="connsiteX9" fmla="*/ 549910 w 868997"/>
                  <a:gd name="connsiteY9" fmla="*/ 811719 h 1078693"/>
                  <a:gd name="connsiteX10" fmla="*/ 492760 w 868997"/>
                  <a:gd name="connsiteY10" fmla="*/ 926019 h 1078693"/>
                  <a:gd name="connsiteX11" fmla="*/ 421322 w 868997"/>
                  <a:gd name="connsiteY11" fmla="*/ 892681 h 1078693"/>
                  <a:gd name="connsiteX12" fmla="*/ 416560 w 868997"/>
                  <a:gd name="connsiteY12" fmla="*/ 1016506 h 1078693"/>
                  <a:gd name="connsiteX13" fmla="*/ 583247 w 868997"/>
                  <a:gd name="connsiteY13" fmla="*/ 1035556 h 1078693"/>
                  <a:gd name="connsiteX14" fmla="*/ 621347 w 868997"/>
                  <a:gd name="connsiteY14" fmla="*/ 1078419 h 1078693"/>
                  <a:gd name="connsiteX15" fmla="*/ 535622 w 868997"/>
                  <a:gd name="connsiteY15" fmla="*/ 1054606 h 1078693"/>
                  <a:gd name="connsiteX16" fmla="*/ 26035 w 868997"/>
                  <a:gd name="connsiteY16" fmla="*/ 1068894 h 1078693"/>
                  <a:gd name="connsiteX17" fmla="*/ 45085 w 868997"/>
                  <a:gd name="connsiteY17" fmla="*/ 1030794 h 1078693"/>
                  <a:gd name="connsiteX18" fmla="*/ 173672 w 868997"/>
                  <a:gd name="connsiteY18" fmla="*/ 1006981 h 1078693"/>
                  <a:gd name="connsiteX19" fmla="*/ 349885 w 868997"/>
                  <a:gd name="connsiteY19" fmla="*/ 1016506 h 1078693"/>
                  <a:gd name="connsiteX20" fmla="*/ 359410 w 868997"/>
                  <a:gd name="connsiteY20" fmla="*/ 868869 h 1078693"/>
                  <a:gd name="connsiteX21" fmla="*/ 330835 w 868997"/>
                  <a:gd name="connsiteY21" fmla="*/ 902206 h 1078693"/>
                  <a:gd name="connsiteX22" fmla="*/ 287972 w 868997"/>
                  <a:gd name="connsiteY22" fmla="*/ 878394 h 1078693"/>
                  <a:gd name="connsiteX23" fmla="*/ 249872 w 868997"/>
                  <a:gd name="connsiteY23" fmla="*/ 1011744 h 1078693"/>
                  <a:gd name="connsiteX24" fmla="*/ 183197 w 868997"/>
                  <a:gd name="connsiteY24" fmla="*/ 1006981 h 1078693"/>
                  <a:gd name="connsiteX25" fmla="*/ 230822 w 868997"/>
                  <a:gd name="connsiteY25" fmla="*/ 640269 h 1078693"/>
                  <a:gd name="connsiteX26" fmla="*/ 205422 w 868997"/>
                  <a:gd name="connsiteY26" fmla="*/ 375950 h 1078693"/>
                  <a:gd name="connsiteX27" fmla="*/ 287972 w 868997"/>
                  <a:gd name="connsiteY27" fmla="*/ 167194 h 1078693"/>
                  <a:gd name="connsiteX28" fmla="*/ 148270 w 868997"/>
                  <a:gd name="connsiteY28" fmla="*/ 98932 h 1078693"/>
                  <a:gd name="connsiteX29" fmla="*/ 2223 w 868997"/>
                  <a:gd name="connsiteY29" fmla="*/ 78294 h 1078693"/>
                  <a:gd name="connsiteX0" fmla="*/ 2223 w 868997"/>
                  <a:gd name="connsiteY0" fmla="*/ 78294 h 1078693"/>
                  <a:gd name="connsiteX1" fmla="*/ 207010 w 868997"/>
                  <a:gd name="connsiteY1" fmla="*/ 21144 h 1078693"/>
                  <a:gd name="connsiteX2" fmla="*/ 441959 w 868997"/>
                  <a:gd name="connsiteY2" fmla="*/ 9239 h 1078693"/>
                  <a:gd name="connsiteX3" fmla="*/ 456248 w 868997"/>
                  <a:gd name="connsiteY3" fmla="*/ 155288 h 1078693"/>
                  <a:gd name="connsiteX4" fmla="*/ 664210 w 868997"/>
                  <a:gd name="connsiteY4" fmla="*/ 564069 h 1078693"/>
                  <a:gd name="connsiteX5" fmla="*/ 868997 w 868997"/>
                  <a:gd name="connsiteY5" fmla="*/ 1064131 h 1078693"/>
                  <a:gd name="connsiteX6" fmla="*/ 768985 w 868997"/>
                  <a:gd name="connsiteY6" fmla="*/ 1026031 h 1078693"/>
                  <a:gd name="connsiteX7" fmla="*/ 783272 w 868997"/>
                  <a:gd name="connsiteY7" fmla="*/ 1078419 h 1078693"/>
                  <a:gd name="connsiteX8" fmla="*/ 692785 w 868997"/>
                  <a:gd name="connsiteY8" fmla="*/ 1054606 h 1078693"/>
                  <a:gd name="connsiteX9" fmla="*/ 549910 w 868997"/>
                  <a:gd name="connsiteY9" fmla="*/ 811719 h 1078693"/>
                  <a:gd name="connsiteX10" fmla="*/ 492760 w 868997"/>
                  <a:gd name="connsiteY10" fmla="*/ 926019 h 1078693"/>
                  <a:gd name="connsiteX11" fmla="*/ 421322 w 868997"/>
                  <a:gd name="connsiteY11" fmla="*/ 892681 h 1078693"/>
                  <a:gd name="connsiteX12" fmla="*/ 416560 w 868997"/>
                  <a:gd name="connsiteY12" fmla="*/ 1016506 h 1078693"/>
                  <a:gd name="connsiteX13" fmla="*/ 583247 w 868997"/>
                  <a:gd name="connsiteY13" fmla="*/ 1035556 h 1078693"/>
                  <a:gd name="connsiteX14" fmla="*/ 621347 w 868997"/>
                  <a:gd name="connsiteY14" fmla="*/ 1078419 h 1078693"/>
                  <a:gd name="connsiteX15" fmla="*/ 535622 w 868997"/>
                  <a:gd name="connsiteY15" fmla="*/ 1054606 h 1078693"/>
                  <a:gd name="connsiteX16" fmla="*/ 26035 w 868997"/>
                  <a:gd name="connsiteY16" fmla="*/ 1068894 h 1078693"/>
                  <a:gd name="connsiteX17" fmla="*/ 45085 w 868997"/>
                  <a:gd name="connsiteY17" fmla="*/ 1030794 h 1078693"/>
                  <a:gd name="connsiteX18" fmla="*/ 173672 w 868997"/>
                  <a:gd name="connsiteY18" fmla="*/ 1006981 h 1078693"/>
                  <a:gd name="connsiteX19" fmla="*/ 349885 w 868997"/>
                  <a:gd name="connsiteY19" fmla="*/ 1016506 h 1078693"/>
                  <a:gd name="connsiteX20" fmla="*/ 359410 w 868997"/>
                  <a:gd name="connsiteY20" fmla="*/ 868869 h 1078693"/>
                  <a:gd name="connsiteX21" fmla="*/ 330835 w 868997"/>
                  <a:gd name="connsiteY21" fmla="*/ 902206 h 1078693"/>
                  <a:gd name="connsiteX22" fmla="*/ 259397 w 868997"/>
                  <a:gd name="connsiteY22" fmla="*/ 872044 h 1078693"/>
                  <a:gd name="connsiteX23" fmla="*/ 249872 w 868997"/>
                  <a:gd name="connsiteY23" fmla="*/ 1011744 h 1078693"/>
                  <a:gd name="connsiteX24" fmla="*/ 183197 w 868997"/>
                  <a:gd name="connsiteY24" fmla="*/ 1006981 h 1078693"/>
                  <a:gd name="connsiteX25" fmla="*/ 230822 w 868997"/>
                  <a:gd name="connsiteY25" fmla="*/ 640269 h 1078693"/>
                  <a:gd name="connsiteX26" fmla="*/ 205422 w 868997"/>
                  <a:gd name="connsiteY26" fmla="*/ 375950 h 1078693"/>
                  <a:gd name="connsiteX27" fmla="*/ 287972 w 868997"/>
                  <a:gd name="connsiteY27" fmla="*/ 167194 h 1078693"/>
                  <a:gd name="connsiteX28" fmla="*/ 148270 w 868997"/>
                  <a:gd name="connsiteY28" fmla="*/ 98932 h 1078693"/>
                  <a:gd name="connsiteX29" fmla="*/ 2223 w 868997"/>
                  <a:gd name="connsiteY29" fmla="*/ 78294 h 1078693"/>
                  <a:gd name="connsiteX0" fmla="*/ 2223 w 868997"/>
                  <a:gd name="connsiteY0" fmla="*/ 78294 h 1078693"/>
                  <a:gd name="connsiteX1" fmla="*/ 207010 w 868997"/>
                  <a:gd name="connsiteY1" fmla="*/ 21144 h 1078693"/>
                  <a:gd name="connsiteX2" fmla="*/ 441959 w 868997"/>
                  <a:gd name="connsiteY2" fmla="*/ 9239 h 1078693"/>
                  <a:gd name="connsiteX3" fmla="*/ 456248 w 868997"/>
                  <a:gd name="connsiteY3" fmla="*/ 155288 h 1078693"/>
                  <a:gd name="connsiteX4" fmla="*/ 664210 w 868997"/>
                  <a:gd name="connsiteY4" fmla="*/ 564069 h 1078693"/>
                  <a:gd name="connsiteX5" fmla="*/ 868997 w 868997"/>
                  <a:gd name="connsiteY5" fmla="*/ 1064131 h 1078693"/>
                  <a:gd name="connsiteX6" fmla="*/ 768985 w 868997"/>
                  <a:gd name="connsiteY6" fmla="*/ 1026031 h 1078693"/>
                  <a:gd name="connsiteX7" fmla="*/ 783272 w 868997"/>
                  <a:gd name="connsiteY7" fmla="*/ 1078419 h 1078693"/>
                  <a:gd name="connsiteX8" fmla="*/ 692785 w 868997"/>
                  <a:gd name="connsiteY8" fmla="*/ 1054606 h 1078693"/>
                  <a:gd name="connsiteX9" fmla="*/ 549910 w 868997"/>
                  <a:gd name="connsiteY9" fmla="*/ 811719 h 1078693"/>
                  <a:gd name="connsiteX10" fmla="*/ 492760 w 868997"/>
                  <a:gd name="connsiteY10" fmla="*/ 926019 h 1078693"/>
                  <a:gd name="connsiteX11" fmla="*/ 421322 w 868997"/>
                  <a:gd name="connsiteY11" fmla="*/ 892681 h 1078693"/>
                  <a:gd name="connsiteX12" fmla="*/ 416560 w 868997"/>
                  <a:gd name="connsiteY12" fmla="*/ 1016506 h 1078693"/>
                  <a:gd name="connsiteX13" fmla="*/ 583247 w 868997"/>
                  <a:gd name="connsiteY13" fmla="*/ 1035556 h 1078693"/>
                  <a:gd name="connsiteX14" fmla="*/ 621347 w 868997"/>
                  <a:gd name="connsiteY14" fmla="*/ 1078419 h 1078693"/>
                  <a:gd name="connsiteX15" fmla="*/ 535622 w 868997"/>
                  <a:gd name="connsiteY15" fmla="*/ 1054606 h 1078693"/>
                  <a:gd name="connsiteX16" fmla="*/ 26035 w 868997"/>
                  <a:gd name="connsiteY16" fmla="*/ 1068894 h 1078693"/>
                  <a:gd name="connsiteX17" fmla="*/ 45085 w 868997"/>
                  <a:gd name="connsiteY17" fmla="*/ 1030794 h 1078693"/>
                  <a:gd name="connsiteX18" fmla="*/ 173672 w 868997"/>
                  <a:gd name="connsiteY18" fmla="*/ 1006981 h 1078693"/>
                  <a:gd name="connsiteX19" fmla="*/ 349885 w 868997"/>
                  <a:gd name="connsiteY19" fmla="*/ 1016506 h 1078693"/>
                  <a:gd name="connsiteX20" fmla="*/ 359410 w 868997"/>
                  <a:gd name="connsiteY20" fmla="*/ 868869 h 1078693"/>
                  <a:gd name="connsiteX21" fmla="*/ 330835 w 868997"/>
                  <a:gd name="connsiteY21" fmla="*/ 902206 h 1078693"/>
                  <a:gd name="connsiteX22" fmla="*/ 259397 w 868997"/>
                  <a:gd name="connsiteY22" fmla="*/ 872044 h 1078693"/>
                  <a:gd name="connsiteX23" fmla="*/ 230822 w 868997"/>
                  <a:gd name="connsiteY23" fmla="*/ 1008569 h 1078693"/>
                  <a:gd name="connsiteX24" fmla="*/ 183197 w 868997"/>
                  <a:gd name="connsiteY24" fmla="*/ 1006981 h 1078693"/>
                  <a:gd name="connsiteX25" fmla="*/ 230822 w 868997"/>
                  <a:gd name="connsiteY25" fmla="*/ 640269 h 1078693"/>
                  <a:gd name="connsiteX26" fmla="*/ 205422 w 868997"/>
                  <a:gd name="connsiteY26" fmla="*/ 375950 h 1078693"/>
                  <a:gd name="connsiteX27" fmla="*/ 287972 w 868997"/>
                  <a:gd name="connsiteY27" fmla="*/ 167194 h 1078693"/>
                  <a:gd name="connsiteX28" fmla="*/ 148270 w 868997"/>
                  <a:gd name="connsiteY28" fmla="*/ 98932 h 1078693"/>
                  <a:gd name="connsiteX29" fmla="*/ 2223 w 868997"/>
                  <a:gd name="connsiteY29" fmla="*/ 78294 h 1078693"/>
                  <a:gd name="connsiteX0" fmla="*/ 2223 w 868997"/>
                  <a:gd name="connsiteY0" fmla="*/ 78294 h 1078693"/>
                  <a:gd name="connsiteX1" fmla="*/ 207010 w 868997"/>
                  <a:gd name="connsiteY1" fmla="*/ 21144 h 1078693"/>
                  <a:gd name="connsiteX2" fmla="*/ 441959 w 868997"/>
                  <a:gd name="connsiteY2" fmla="*/ 9239 h 1078693"/>
                  <a:gd name="connsiteX3" fmla="*/ 456248 w 868997"/>
                  <a:gd name="connsiteY3" fmla="*/ 155288 h 1078693"/>
                  <a:gd name="connsiteX4" fmla="*/ 664210 w 868997"/>
                  <a:gd name="connsiteY4" fmla="*/ 564069 h 1078693"/>
                  <a:gd name="connsiteX5" fmla="*/ 868997 w 868997"/>
                  <a:gd name="connsiteY5" fmla="*/ 1064131 h 1078693"/>
                  <a:gd name="connsiteX6" fmla="*/ 768985 w 868997"/>
                  <a:gd name="connsiteY6" fmla="*/ 1026031 h 1078693"/>
                  <a:gd name="connsiteX7" fmla="*/ 783272 w 868997"/>
                  <a:gd name="connsiteY7" fmla="*/ 1078419 h 1078693"/>
                  <a:gd name="connsiteX8" fmla="*/ 692785 w 868997"/>
                  <a:gd name="connsiteY8" fmla="*/ 1054606 h 1078693"/>
                  <a:gd name="connsiteX9" fmla="*/ 549910 w 868997"/>
                  <a:gd name="connsiteY9" fmla="*/ 811719 h 1078693"/>
                  <a:gd name="connsiteX10" fmla="*/ 492760 w 868997"/>
                  <a:gd name="connsiteY10" fmla="*/ 926019 h 1078693"/>
                  <a:gd name="connsiteX11" fmla="*/ 421322 w 868997"/>
                  <a:gd name="connsiteY11" fmla="*/ 892681 h 1078693"/>
                  <a:gd name="connsiteX12" fmla="*/ 416560 w 868997"/>
                  <a:gd name="connsiteY12" fmla="*/ 1016506 h 1078693"/>
                  <a:gd name="connsiteX13" fmla="*/ 583247 w 868997"/>
                  <a:gd name="connsiteY13" fmla="*/ 1035556 h 1078693"/>
                  <a:gd name="connsiteX14" fmla="*/ 621347 w 868997"/>
                  <a:gd name="connsiteY14" fmla="*/ 1078419 h 1078693"/>
                  <a:gd name="connsiteX15" fmla="*/ 535622 w 868997"/>
                  <a:gd name="connsiteY15" fmla="*/ 1054606 h 1078693"/>
                  <a:gd name="connsiteX16" fmla="*/ 26035 w 868997"/>
                  <a:gd name="connsiteY16" fmla="*/ 1068894 h 1078693"/>
                  <a:gd name="connsiteX17" fmla="*/ 45085 w 868997"/>
                  <a:gd name="connsiteY17" fmla="*/ 1030794 h 1078693"/>
                  <a:gd name="connsiteX18" fmla="*/ 173672 w 868997"/>
                  <a:gd name="connsiteY18" fmla="*/ 1006981 h 1078693"/>
                  <a:gd name="connsiteX19" fmla="*/ 383223 w 868997"/>
                  <a:gd name="connsiteY19" fmla="*/ 1014125 h 1078693"/>
                  <a:gd name="connsiteX20" fmla="*/ 359410 w 868997"/>
                  <a:gd name="connsiteY20" fmla="*/ 868869 h 1078693"/>
                  <a:gd name="connsiteX21" fmla="*/ 330835 w 868997"/>
                  <a:gd name="connsiteY21" fmla="*/ 902206 h 1078693"/>
                  <a:gd name="connsiteX22" fmla="*/ 259397 w 868997"/>
                  <a:gd name="connsiteY22" fmla="*/ 872044 h 1078693"/>
                  <a:gd name="connsiteX23" fmla="*/ 230822 w 868997"/>
                  <a:gd name="connsiteY23" fmla="*/ 1008569 h 1078693"/>
                  <a:gd name="connsiteX24" fmla="*/ 183197 w 868997"/>
                  <a:gd name="connsiteY24" fmla="*/ 1006981 h 1078693"/>
                  <a:gd name="connsiteX25" fmla="*/ 230822 w 868997"/>
                  <a:gd name="connsiteY25" fmla="*/ 640269 h 1078693"/>
                  <a:gd name="connsiteX26" fmla="*/ 205422 w 868997"/>
                  <a:gd name="connsiteY26" fmla="*/ 375950 h 1078693"/>
                  <a:gd name="connsiteX27" fmla="*/ 287972 w 868997"/>
                  <a:gd name="connsiteY27" fmla="*/ 167194 h 1078693"/>
                  <a:gd name="connsiteX28" fmla="*/ 148270 w 868997"/>
                  <a:gd name="connsiteY28" fmla="*/ 98932 h 1078693"/>
                  <a:gd name="connsiteX29" fmla="*/ 2223 w 868997"/>
                  <a:gd name="connsiteY29" fmla="*/ 78294 h 1078693"/>
                  <a:gd name="connsiteX0" fmla="*/ 2223 w 868997"/>
                  <a:gd name="connsiteY0" fmla="*/ 78294 h 1078693"/>
                  <a:gd name="connsiteX1" fmla="*/ 207010 w 868997"/>
                  <a:gd name="connsiteY1" fmla="*/ 21144 h 1078693"/>
                  <a:gd name="connsiteX2" fmla="*/ 441959 w 868997"/>
                  <a:gd name="connsiteY2" fmla="*/ 9239 h 1078693"/>
                  <a:gd name="connsiteX3" fmla="*/ 456248 w 868997"/>
                  <a:gd name="connsiteY3" fmla="*/ 155288 h 1078693"/>
                  <a:gd name="connsiteX4" fmla="*/ 664210 w 868997"/>
                  <a:gd name="connsiteY4" fmla="*/ 564069 h 1078693"/>
                  <a:gd name="connsiteX5" fmla="*/ 868997 w 868997"/>
                  <a:gd name="connsiteY5" fmla="*/ 1064131 h 1078693"/>
                  <a:gd name="connsiteX6" fmla="*/ 768985 w 868997"/>
                  <a:gd name="connsiteY6" fmla="*/ 1026031 h 1078693"/>
                  <a:gd name="connsiteX7" fmla="*/ 783272 w 868997"/>
                  <a:gd name="connsiteY7" fmla="*/ 1078419 h 1078693"/>
                  <a:gd name="connsiteX8" fmla="*/ 692785 w 868997"/>
                  <a:gd name="connsiteY8" fmla="*/ 1054606 h 1078693"/>
                  <a:gd name="connsiteX9" fmla="*/ 549910 w 868997"/>
                  <a:gd name="connsiteY9" fmla="*/ 811719 h 1078693"/>
                  <a:gd name="connsiteX10" fmla="*/ 492760 w 868997"/>
                  <a:gd name="connsiteY10" fmla="*/ 926019 h 1078693"/>
                  <a:gd name="connsiteX11" fmla="*/ 421322 w 868997"/>
                  <a:gd name="connsiteY11" fmla="*/ 892681 h 1078693"/>
                  <a:gd name="connsiteX12" fmla="*/ 416560 w 868997"/>
                  <a:gd name="connsiteY12" fmla="*/ 1016506 h 1078693"/>
                  <a:gd name="connsiteX13" fmla="*/ 583247 w 868997"/>
                  <a:gd name="connsiteY13" fmla="*/ 1035556 h 1078693"/>
                  <a:gd name="connsiteX14" fmla="*/ 621347 w 868997"/>
                  <a:gd name="connsiteY14" fmla="*/ 1078419 h 1078693"/>
                  <a:gd name="connsiteX15" fmla="*/ 535622 w 868997"/>
                  <a:gd name="connsiteY15" fmla="*/ 1054606 h 1078693"/>
                  <a:gd name="connsiteX16" fmla="*/ 26035 w 868997"/>
                  <a:gd name="connsiteY16" fmla="*/ 1068894 h 1078693"/>
                  <a:gd name="connsiteX17" fmla="*/ 45085 w 868997"/>
                  <a:gd name="connsiteY17" fmla="*/ 1030794 h 1078693"/>
                  <a:gd name="connsiteX18" fmla="*/ 173672 w 868997"/>
                  <a:gd name="connsiteY18" fmla="*/ 1006981 h 1078693"/>
                  <a:gd name="connsiteX19" fmla="*/ 383223 w 868997"/>
                  <a:gd name="connsiteY19" fmla="*/ 1014125 h 1078693"/>
                  <a:gd name="connsiteX20" fmla="*/ 376079 w 868997"/>
                  <a:gd name="connsiteY20" fmla="*/ 878394 h 1078693"/>
                  <a:gd name="connsiteX21" fmla="*/ 330835 w 868997"/>
                  <a:gd name="connsiteY21" fmla="*/ 902206 h 1078693"/>
                  <a:gd name="connsiteX22" fmla="*/ 259397 w 868997"/>
                  <a:gd name="connsiteY22" fmla="*/ 872044 h 1078693"/>
                  <a:gd name="connsiteX23" fmla="*/ 230822 w 868997"/>
                  <a:gd name="connsiteY23" fmla="*/ 1008569 h 1078693"/>
                  <a:gd name="connsiteX24" fmla="*/ 183197 w 868997"/>
                  <a:gd name="connsiteY24" fmla="*/ 1006981 h 1078693"/>
                  <a:gd name="connsiteX25" fmla="*/ 230822 w 868997"/>
                  <a:gd name="connsiteY25" fmla="*/ 640269 h 1078693"/>
                  <a:gd name="connsiteX26" fmla="*/ 205422 w 868997"/>
                  <a:gd name="connsiteY26" fmla="*/ 375950 h 1078693"/>
                  <a:gd name="connsiteX27" fmla="*/ 287972 w 868997"/>
                  <a:gd name="connsiteY27" fmla="*/ 167194 h 1078693"/>
                  <a:gd name="connsiteX28" fmla="*/ 148270 w 868997"/>
                  <a:gd name="connsiteY28" fmla="*/ 98932 h 1078693"/>
                  <a:gd name="connsiteX29" fmla="*/ 2223 w 868997"/>
                  <a:gd name="connsiteY29" fmla="*/ 78294 h 107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68997" h="1078693">
                    <a:moveTo>
                      <a:pt x="2223" y="78294"/>
                    </a:moveTo>
                    <a:lnTo>
                      <a:pt x="207010" y="21144"/>
                    </a:lnTo>
                    <a:cubicBezTo>
                      <a:pt x="281622" y="10825"/>
                      <a:pt x="400419" y="-13118"/>
                      <a:pt x="441959" y="9239"/>
                    </a:cubicBezTo>
                    <a:cubicBezTo>
                      <a:pt x="483499" y="31596"/>
                      <a:pt x="461011" y="63213"/>
                      <a:pt x="456248" y="155288"/>
                    </a:cubicBezTo>
                    <a:cubicBezTo>
                      <a:pt x="556261" y="187038"/>
                      <a:pt x="595418" y="412595"/>
                      <a:pt x="664210" y="564069"/>
                    </a:cubicBezTo>
                    <a:cubicBezTo>
                      <a:pt x="733002" y="715543"/>
                      <a:pt x="851535" y="987137"/>
                      <a:pt x="868997" y="1064131"/>
                    </a:cubicBezTo>
                    <a:lnTo>
                      <a:pt x="768985" y="1026031"/>
                    </a:lnTo>
                    <a:lnTo>
                      <a:pt x="783272" y="1078419"/>
                    </a:lnTo>
                    <a:lnTo>
                      <a:pt x="692785" y="1054606"/>
                    </a:lnTo>
                    <a:lnTo>
                      <a:pt x="549910" y="811719"/>
                    </a:lnTo>
                    <a:lnTo>
                      <a:pt x="492760" y="926019"/>
                    </a:lnTo>
                    <a:lnTo>
                      <a:pt x="421322" y="892681"/>
                    </a:lnTo>
                    <a:lnTo>
                      <a:pt x="416560" y="1016506"/>
                    </a:lnTo>
                    <a:lnTo>
                      <a:pt x="583247" y="1035556"/>
                    </a:lnTo>
                    <a:lnTo>
                      <a:pt x="621347" y="1078419"/>
                    </a:lnTo>
                    <a:cubicBezTo>
                      <a:pt x="613409" y="1081594"/>
                      <a:pt x="634841" y="1056194"/>
                      <a:pt x="535622" y="1054606"/>
                    </a:cubicBezTo>
                    <a:cubicBezTo>
                      <a:pt x="436403" y="1053019"/>
                      <a:pt x="107791" y="1072863"/>
                      <a:pt x="26035" y="1068894"/>
                    </a:cubicBezTo>
                    <a:lnTo>
                      <a:pt x="45085" y="1030794"/>
                    </a:lnTo>
                    <a:cubicBezTo>
                      <a:pt x="87947" y="1022856"/>
                      <a:pt x="117316" y="1009759"/>
                      <a:pt x="173672" y="1006981"/>
                    </a:cubicBezTo>
                    <a:cubicBezTo>
                      <a:pt x="230028" y="1004203"/>
                      <a:pt x="313373" y="1011744"/>
                      <a:pt x="383223" y="1014125"/>
                    </a:cubicBezTo>
                    <a:lnTo>
                      <a:pt x="376079" y="878394"/>
                    </a:lnTo>
                    <a:lnTo>
                      <a:pt x="330835" y="902206"/>
                    </a:lnTo>
                    <a:lnTo>
                      <a:pt x="259397" y="872044"/>
                    </a:lnTo>
                    <a:lnTo>
                      <a:pt x="230822" y="1008569"/>
                    </a:lnTo>
                    <a:lnTo>
                      <a:pt x="183197" y="1006981"/>
                    </a:lnTo>
                    <a:lnTo>
                      <a:pt x="230822" y="640269"/>
                    </a:lnTo>
                    <a:cubicBezTo>
                      <a:pt x="222885" y="527557"/>
                      <a:pt x="195897" y="454796"/>
                      <a:pt x="205422" y="375950"/>
                    </a:cubicBezTo>
                    <a:cubicBezTo>
                      <a:pt x="214947" y="297104"/>
                      <a:pt x="307552" y="213893"/>
                      <a:pt x="287972" y="167194"/>
                    </a:cubicBezTo>
                    <a:cubicBezTo>
                      <a:pt x="268393" y="120495"/>
                      <a:pt x="195895" y="105282"/>
                      <a:pt x="148270" y="98932"/>
                    </a:cubicBezTo>
                    <a:cubicBezTo>
                      <a:pt x="100645" y="92582"/>
                      <a:pt x="-17621" y="93904"/>
                      <a:pt x="2223" y="78294"/>
                    </a:cubicBezTo>
                    <a:close/>
                  </a:path>
                </a:pathLst>
              </a:custGeom>
              <a:solidFill>
                <a:srgbClr val="C1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B6D80D29-990A-ABF3-8137-F34E8641CDB7}"/>
                  </a:ext>
                </a:extLst>
              </p:cNvPr>
              <p:cNvSpPr/>
              <p:nvPr/>
            </p:nvSpPr>
            <p:spPr>
              <a:xfrm rot="21227352">
                <a:off x="6957058" y="4907136"/>
                <a:ext cx="223190" cy="980842"/>
              </a:xfrm>
              <a:custGeom>
                <a:avLst/>
                <a:gdLst>
                  <a:gd name="connsiteX0" fmla="*/ 219075 w 219075"/>
                  <a:gd name="connsiteY0" fmla="*/ 1133475 h 1133475"/>
                  <a:gd name="connsiteX1" fmla="*/ 204787 w 219075"/>
                  <a:gd name="connsiteY1" fmla="*/ 104775 h 1133475"/>
                  <a:gd name="connsiteX2" fmla="*/ 76200 w 219075"/>
                  <a:gd name="connsiteY2" fmla="*/ 0 h 1133475"/>
                  <a:gd name="connsiteX3" fmla="*/ 0 w 219075"/>
                  <a:gd name="connsiteY3" fmla="*/ 795338 h 1133475"/>
                  <a:gd name="connsiteX4" fmla="*/ 138112 w 219075"/>
                  <a:gd name="connsiteY4" fmla="*/ 852488 h 1133475"/>
                  <a:gd name="connsiteX5" fmla="*/ 219075 w 219075"/>
                  <a:gd name="connsiteY5" fmla="*/ 1133475 h 1133475"/>
                  <a:gd name="connsiteX0" fmla="*/ 219075 w 225719"/>
                  <a:gd name="connsiteY0" fmla="*/ 1200788 h 1200788"/>
                  <a:gd name="connsiteX1" fmla="*/ 204787 w 225719"/>
                  <a:gd name="connsiteY1" fmla="*/ 172088 h 1200788"/>
                  <a:gd name="connsiteX2" fmla="*/ 76200 w 225719"/>
                  <a:gd name="connsiteY2" fmla="*/ 67313 h 1200788"/>
                  <a:gd name="connsiteX3" fmla="*/ 0 w 225719"/>
                  <a:gd name="connsiteY3" fmla="*/ 862651 h 1200788"/>
                  <a:gd name="connsiteX4" fmla="*/ 138112 w 225719"/>
                  <a:gd name="connsiteY4" fmla="*/ 919801 h 1200788"/>
                  <a:gd name="connsiteX5" fmla="*/ 219075 w 225719"/>
                  <a:gd name="connsiteY5" fmla="*/ 1200788 h 1200788"/>
                  <a:gd name="connsiteX0" fmla="*/ 219075 w 223190"/>
                  <a:gd name="connsiteY0" fmla="*/ 1176660 h 1176660"/>
                  <a:gd name="connsiteX1" fmla="*/ 204787 w 223190"/>
                  <a:gd name="connsiteY1" fmla="*/ 147960 h 1176660"/>
                  <a:gd name="connsiteX2" fmla="*/ 76200 w 223190"/>
                  <a:gd name="connsiteY2" fmla="*/ 43185 h 1176660"/>
                  <a:gd name="connsiteX3" fmla="*/ 0 w 223190"/>
                  <a:gd name="connsiteY3" fmla="*/ 838523 h 1176660"/>
                  <a:gd name="connsiteX4" fmla="*/ 138112 w 223190"/>
                  <a:gd name="connsiteY4" fmla="*/ 895673 h 1176660"/>
                  <a:gd name="connsiteX5" fmla="*/ 219075 w 223190"/>
                  <a:gd name="connsiteY5" fmla="*/ 1176660 h 1176660"/>
                  <a:gd name="connsiteX0" fmla="*/ 219075 w 223190"/>
                  <a:gd name="connsiteY0" fmla="*/ 1146767 h 1146767"/>
                  <a:gd name="connsiteX1" fmla="*/ 204787 w 223190"/>
                  <a:gd name="connsiteY1" fmla="*/ 118067 h 1146767"/>
                  <a:gd name="connsiteX2" fmla="*/ 76200 w 223190"/>
                  <a:gd name="connsiteY2" fmla="*/ 13292 h 1146767"/>
                  <a:gd name="connsiteX3" fmla="*/ 0 w 223190"/>
                  <a:gd name="connsiteY3" fmla="*/ 808630 h 1146767"/>
                  <a:gd name="connsiteX4" fmla="*/ 138112 w 223190"/>
                  <a:gd name="connsiteY4" fmla="*/ 865780 h 1146767"/>
                  <a:gd name="connsiteX5" fmla="*/ 219075 w 223190"/>
                  <a:gd name="connsiteY5" fmla="*/ 1146767 h 1146767"/>
                  <a:gd name="connsiteX0" fmla="*/ 219075 w 223190"/>
                  <a:gd name="connsiteY0" fmla="*/ 1146767 h 1146767"/>
                  <a:gd name="connsiteX1" fmla="*/ 204787 w 223190"/>
                  <a:gd name="connsiteY1" fmla="*/ 118067 h 1146767"/>
                  <a:gd name="connsiteX2" fmla="*/ 76200 w 223190"/>
                  <a:gd name="connsiteY2" fmla="*/ 13292 h 1146767"/>
                  <a:gd name="connsiteX3" fmla="*/ 0 w 223190"/>
                  <a:gd name="connsiteY3" fmla="*/ 808630 h 1146767"/>
                  <a:gd name="connsiteX4" fmla="*/ 138112 w 223190"/>
                  <a:gd name="connsiteY4" fmla="*/ 865780 h 1146767"/>
                  <a:gd name="connsiteX5" fmla="*/ 188118 w 223190"/>
                  <a:gd name="connsiteY5" fmla="*/ 1139623 h 1146767"/>
                  <a:gd name="connsiteX6" fmla="*/ 219075 w 223190"/>
                  <a:gd name="connsiteY6" fmla="*/ 1146767 h 1146767"/>
                  <a:gd name="connsiteX0" fmla="*/ 219075 w 223190"/>
                  <a:gd name="connsiteY0" fmla="*/ 1146767 h 1146767"/>
                  <a:gd name="connsiteX1" fmla="*/ 204787 w 223190"/>
                  <a:gd name="connsiteY1" fmla="*/ 118067 h 1146767"/>
                  <a:gd name="connsiteX2" fmla="*/ 76200 w 223190"/>
                  <a:gd name="connsiteY2" fmla="*/ 13292 h 1146767"/>
                  <a:gd name="connsiteX3" fmla="*/ 0 w 223190"/>
                  <a:gd name="connsiteY3" fmla="*/ 808630 h 1146767"/>
                  <a:gd name="connsiteX4" fmla="*/ 169068 w 223190"/>
                  <a:gd name="connsiteY4" fmla="*/ 846730 h 1146767"/>
                  <a:gd name="connsiteX5" fmla="*/ 188118 w 223190"/>
                  <a:gd name="connsiteY5" fmla="*/ 1139623 h 1146767"/>
                  <a:gd name="connsiteX6" fmla="*/ 219075 w 223190"/>
                  <a:gd name="connsiteY6" fmla="*/ 1146767 h 114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190" h="1146767">
                    <a:moveTo>
                      <a:pt x="219075" y="1146767"/>
                    </a:moveTo>
                    <a:cubicBezTo>
                      <a:pt x="230187" y="1022148"/>
                      <a:pt x="216544" y="308112"/>
                      <a:pt x="204787" y="118067"/>
                    </a:cubicBezTo>
                    <a:cubicBezTo>
                      <a:pt x="200024" y="41073"/>
                      <a:pt x="127000" y="-30365"/>
                      <a:pt x="76200" y="13292"/>
                    </a:cubicBezTo>
                    <a:lnTo>
                      <a:pt x="0" y="808630"/>
                    </a:lnTo>
                    <a:lnTo>
                      <a:pt x="169068" y="846730"/>
                    </a:lnTo>
                    <a:cubicBezTo>
                      <a:pt x="186531" y="902292"/>
                      <a:pt x="170655" y="1084061"/>
                      <a:pt x="188118" y="1139623"/>
                    </a:cubicBezTo>
                    <a:lnTo>
                      <a:pt x="219075" y="1146767"/>
                    </a:lnTo>
                    <a:close/>
                  </a:path>
                </a:pathLst>
              </a:custGeom>
              <a:solidFill>
                <a:srgbClr val="C1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ABC9080B-D138-EE83-25DD-EE04430B21B8}"/>
                  </a:ext>
                </a:extLst>
              </p:cNvPr>
              <p:cNvSpPr/>
              <p:nvPr/>
            </p:nvSpPr>
            <p:spPr>
              <a:xfrm>
                <a:off x="7310134" y="5026605"/>
                <a:ext cx="909659" cy="256408"/>
              </a:xfrm>
              <a:custGeom>
                <a:avLst/>
                <a:gdLst>
                  <a:gd name="connsiteX0" fmla="*/ 0 w 1000125"/>
                  <a:gd name="connsiteY0" fmla="*/ 152400 h 285750"/>
                  <a:gd name="connsiteX1" fmla="*/ 461962 w 1000125"/>
                  <a:gd name="connsiteY1" fmla="*/ 0 h 285750"/>
                  <a:gd name="connsiteX2" fmla="*/ 1000125 w 1000125"/>
                  <a:gd name="connsiteY2" fmla="*/ 138112 h 285750"/>
                  <a:gd name="connsiteX3" fmla="*/ 528637 w 1000125"/>
                  <a:gd name="connsiteY3" fmla="*/ 285750 h 285750"/>
                  <a:gd name="connsiteX4" fmla="*/ 0 w 1000125"/>
                  <a:gd name="connsiteY4" fmla="*/ 152400 h 285750"/>
                  <a:gd name="connsiteX0" fmla="*/ 294 w 1000419"/>
                  <a:gd name="connsiteY0" fmla="*/ 152444 h 285794"/>
                  <a:gd name="connsiteX1" fmla="*/ 462256 w 1000419"/>
                  <a:gd name="connsiteY1" fmla="*/ 44 h 285794"/>
                  <a:gd name="connsiteX2" fmla="*/ 1000419 w 1000419"/>
                  <a:gd name="connsiteY2" fmla="*/ 138156 h 285794"/>
                  <a:gd name="connsiteX3" fmla="*/ 528931 w 1000419"/>
                  <a:gd name="connsiteY3" fmla="*/ 285794 h 285794"/>
                  <a:gd name="connsiteX4" fmla="*/ 294 w 1000419"/>
                  <a:gd name="connsiteY4" fmla="*/ 152444 h 285794"/>
                  <a:gd name="connsiteX0" fmla="*/ 294 w 1000419"/>
                  <a:gd name="connsiteY0" fmla="*/ 152444 h 296622"/>
                  <a:gd name="connsiteX1" fmla="*/ 462256 w 1000419"/>
                  <a:gd name="connsiteY1" fmla="*/ 44 h 296622"/>
                  <a:gd name="connsiteX2" fmla="*/ 1000419 w 1000419"/>
                  <a:gd name="connsiteY2" fmla="*/ 138156 h 296622"/>
                  <a:gd name="connsiteX3" fmla="*/ 528931 w 1000419"/>
                  <a:gd name="connsiteY3" fmla="*/ 285794 h 296622"/>
                  <a:gd name="connsiteX4" fmla="*/ 294 w 1000419"/>
                  <a:gd name="connsiteY4" fmla="*/ 152444 h 296622"/>
                  <a:gd name="connsiteX0" fmla="*/ 294 w 1000419"/>
                  <a:gd name="connsiteY0" fmla="*/ 152444 h 285916"/>
                  <a:gd name="connsiteX1" fmla="*/ 462256 w 1000419"/>
                  <a:gd name="connsiteY1" fmla="*/ 44 h 285916"/>
                  <a:gd name="connsiteX2" fmla="*/ 1000419 w 1000419"/>
                  <a:gd name="connsiteY2" fmla="*/ 138156 h 285916"/>
                  <a:gd name="connsiteX3" fmla="*/ 528931 w 1000419"/>
                  <a:gd name="connsiteY3" fmla="*/ 285794 h 285916"/>
                  <a:gd name="connsiteX4" fmla="*/ 294 w 1000419"/>
                  <a:gd name="connsiteY4" fmla="*/ 152444 h 285916"/>
                  <a:gd name="connsiteX0" fmla="*/ 281 w 908966"/>
                  <a:gd name="connsiteY0" fmla="*/ 152511 h 285969"/>
                  <a:gd name="connsiteX1" fmla="*/ 462243 w 908966"/>
                  <a:gd name="connsiteY1" fmla="*/ 111 h 285969"/>
                  <a:gd name="connsiteX2" fmla="*/ 908966 w 908966"/>
                  <a:gd name="connsiteY2" fmla="*/ 130603 h 285969"/>
                  <a:gd name="connsiteX3" fmla="*/ 528918 w 908966"/>
                  <a:gd name="connsiteY3" fmla="*/ 285861 h 285969"/>
                  <a:gd name="connsiteX4" fmla="*/ 281 w 908966"/>
                  <a:gd name="connsiteY4" fmla="*/ 152511 h 285969"/>
                  <a:gd name="connsiteX0" fmla="*/ 281 w 908966"/>
                  <a:gd name="connsiteY0" fmla="*/ 152511 h 285969"/>
                  <a:gd name="connsiteX1" fmla="*/ 462243 w 908966"/>
                  <a:gd name="connsiteY1" fmla="*/ 111 h 285969"/>
                  <a:gd name="connsiteX2" fmla="*/ 908966 w 908966"/>
                  <a:gd name="connsiteY2" fmla="*/ 130603 h 285969"/>
                  <a:gd name="connsiteX3" fmla="*/ 528918 w 908966"/>
                  <a:gd name="connsiteY3" fmla="*/ 285861 h 285969"/>
                  <a:gd name="connsiteX4" fmla="*/ 281 w 908966"/>
                  <a:gd name="connsiteY4" fmla="*/ 152511 h 285969"/>
                  <a:gd name="connsiteX0" fmla="*/ 281 w 908966"/>
                  <a:gd name="connsiteY0" fmla="*/ 152515 h 285973"/>
                  <a:gd name="connsiteX1" fmla="*/ 462243 w 908966"/>
                  <a:gd name="connsiteY1" fmla="*/ 115 h 285973"/>
                  <a:gd name="connsiteX2" fmla="*/ 908966 w 908966"/>
                  <a:gd name="connsiteY2" fmla="*/ 130607 h 285973"/>
                  <a:gd name="connsiteX3" fmla="*/ 528918 w 908966"/>
                  <a:gd name="connsiteY3" fmla="*/ 285865 h 285973"/>
                  <a:gd name="connsiteX4" fmla="*/ 281 w 908966"/>
                  <a:gd name="connsiteY4" fmla="*/ 152515 h 285973"/>
                  <a:gd name="connsiteX0" fmla="*/ 281 w 908966"/>
                  <a:gd name="connsiteY0" fmla="*/ 176676 h 286789"/>
                  <a:gd name="connsiteX1" fmla="*/ 462243 w 908966"/>
                  <a:gd name="connsiteY1" fmla="*/ 463 h 286789"/>
                  <a:gd name="connsiteX2" fmla="*/ 908966 w 908966"/>
                  <a:gd name="connsiteY2" fmla="*/ 130955 h 286789"/>
                  <a:gd name="connsiteX3" fmla="*/ 528918 w 908966"/>
                  <a:gd name="connsiteY3" fmla="*/ 286213 h 286789"/>
                  <a:gd name="connsiteX4" fmla="*/ 281 w 908966"/>
                  <a:gd name="connsiteY4" fmla="*/ 176676 h 286789"/>
                  <a:gd name="connsiteX0" fmla="*/ 304 w 908989"/>
                  <a:gd name="connsiteY0" fmla="*/ 188531 h 298644"/>
                  <a:gd name="connsiteX1" fmla="*/ 436072 w 908989"/>
                  <a:gd name="connsiteY1" fmla="*/ 411 h 298644"/>
                  <a:gd name="connsiteX2" fmla="*/ 908989 w 908989"/>
                  <a:gd name="connsiteY2" fmla="*/ 142810 h 298644"/>
                  <a:gd name="connsiteX3" fmla="*/ 528941 w 908989"/>
                  <a:gd name="connsiteY3" fmla="*/ 298068 h 298644"/>
                  <a:gd name="connsiteX4" fmla="*/ 304 w 908989"/>
                  <a:gd name="connsiteY4" fmla="*/ 188531 h 298644"/>
                  <a:gd name="connsiteX0" fmla="*/ 304 w 909658"/>
                  <a:gd name="connsiteY0" fmla="*/ 188529 h 302426"/>
                  <a:gd name="connsiteX1" fmla="*/ 436072 w 909658"/>
                  <a:gd name="connsiteY1" fmla="*/ 409 h 302426"/>
                  <a:gd name="connsiteX2" fmla="*/ 908989 w 909658"/>
                  <a:gd name="connsiteY2" fmla="*/ 142808 h 302426"/>
                  <a:gd name="connsiteX3" fmla="*/ 533704 w 909658"/>
                  <a:gd name="connsiteY3" fmla="*/ 267110 h 302426"/>
                  <a:gd name="connsiteX4" fmla="*/ 528941 w 909658"/>
                  <a:gd name="connsiteY4" fmla="*/ 298066 h 302426"/>
                  <a:gd name="connsiteX5" fmla="*/ 304 w 909658"/>
                  <a:gd name="connsiteY5" fmla="*/ 188529 h 302426"/>
                  <a:gd name="connsiteX0" fmla="*/ 304 w 909690"/>
                  <a:gd name="connsiteY0" fmla="*/ 188530 h 298643"/>
                  <a:gd name="connsiteX1" fmla="*/ 436072 w 909690"/>
                  <a:gd name="connsiteY1" fmla="*/ 410 h 298643"/>
                  <a:gd name="connsiteX2" fmla="*/ 908989 w 909690"/>
                  <a:gd name="connsiteY2" fmla="*/ 142809 h 298643"/>
                  <a:gd name="connsiteX3" fmla="*/ 528941 w 909690"/>
                  <a:gd name="connsiteY3" fmla="*/ 298067 h 298643"/>
                  <a:gd name="connsiteX4" fmla="*/ 304 w 909690"/>
                  <a:gd name="connsiteY4" fmla="*/ 188530 h 298643"/>
                  <a:gd name="connsiteX0" fmla="*/ 304 w 909659"/>
                  <a:gd name="connsiteY0" fmla="*/ 188530 h 279784"/>
                  <a:gd name="connsiteX1" fmla="*/ 436072 w 909659"/>
                  <a:gd name="connsiteY1" fmla="*/ 410 h 279784"/>
                  <a:gd name="connsiteX2" fmla="*/ 908989 w 909659"/>
                  <a:gd name="connsiteY2" fmla="*/ 142809 h 279784"/>
                  <a:gd name="connsiteX3" fmla="*/ 517034 w 909659"/>
                  <a:gd name="connsiteY3" fmla="*/ 279017 h 279784"/>
                  <a:gd name="connsiteX4" fmla="*/ 304 w 909659"/>
                  <a:gd name="connsiteY4" fmla="*/ 188530 h 279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659" h="279784">
                    <a:moveTo>
                      <a:pt x="304" y="188530"/>
                    </a:moveTo>
                    <a:cubicBezTo>
                      <a:pt x="-10808" y="140905"/>
                      <a:pt x="284625" y="8030"/>
                      <a:pt x="436072" y="410"/>
                    </a:cubicBezTo>
                    <a:cubicBezTo>
                      <a:pt x="587520" y="-7210"/>
                      <a:pt x="893511" y="93200"/>
                      <a:pt x="908989" y="142809"/>
                    </a:cubicBezTo>
                    <a:cubicBezTo>
                      <a:pt x="924467" y="192418"/>
                      <a:pt x="668482" y="271397"/>
                      <a:pt x="517034" y="279017"/>
                    </a:cubicBezTo>
                    <a:cubicBezTo>
                      <a:pt x="365587" y="286637"/>
                      <a:pt x="11416" y="236155"/>
                      <a:pt x="304" y="188530"/>
                    </a:cubicBezTo>
                    <a:close/>
                  </a:path>
                </a:pathLst>
              </a:custGeom>
              <a:solidFill>
                <a:srgbClr val="C1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a:extLst>
                  <a:ext uri="{FF2B5EF4-FFF2-40B4-BE49-F238E27FC236}">
                    <a16:creationId xmlns:a16="http://schemas.microsoft.com/office/drawing/2014/main" id="{3999056C-36DD-BAB2-6942-DF7C116D917F}"/>
                  </a:ext>
                </a:extLst>
              </p:cNvPr>
              <p:cNvSpPr/>
              <p:nvPr/>
            </p:nvSpPr>
            <p:spPr>
              <a:xfrm>
                <a:off x="7662864" y="5448148"/>
                <a:ext cx="207168" cy="432112"/>
              </a:xfrm>
              <a:custGeom>
                <a:avLst/>
                <a:gdLst>
                  <a:gd name="connsiteX0" fmla="*/ 114300 w 204787"/>
                  <a:gd name="connsiteY0" fmla="*/ 0 h 471487"/>
                  <a:gd name="connsiteX1" fmla="*/ 0 w 204787"/>
                  <a:gd name="connsiteY1" fmla="*/ 47625 h 471487"/>
                  <a:gd name="connsiteX2" fmla="*/ 66675 w 204787"/>
                  <a:gd name="connsiteY2" fmla="*/ 147637 h 471487"/>
                  <a:gd name="connsiteX3" fmla="*/ 52387 w 204787"/>
                  <a:gd name="connsiteY3" fmla="*/ 471487 h 471487"/>
                  <a:gd name="connsiteX4" fmla="*/ 152400 w 204787"/>
                  <a:gd name="connsiteY4" fmla="*/ 466725 h 471487"/>
                  <a:gd name="connsiteX5" fmla="*/ 123825 w 204787"/>
                  <a:gd name="connsiteY5" fmla="*/ 142875 h 471487"/>
                  <a:gd name="connsiteX6" fmla="*/ 204787 w 204787"/>
                  <a:gd name="connsiteY6" fmla="*/ 76200 h 471487"/>
                  <a:gd name="connsiteX7" fmla="*/ 114300 w 204787"/>
                  <a:gd name="connsiteY7" fmla="*/ 0 h 471487"/>
                  <a:gd name="connsiteX0" fmla="*/ 114300 w 204787"/>
                  <a:gd name="connsiteY0" fmla="*/ 537 h 472024"/>
                  <a:gd name="connsiteX1" fmla="*/ 0 w 204787"/>
                  <a:gd name="connsiteY1" fmla="*/ 48162 h 472024"/>
                  <a:gd name="connsiteX2" fmla="*/ 66675 w 204787"/>
                  <a:gd name="connsiteY2" fmla="*/ 148174 h 472024"/>
                  <a:gd name="connsiteX3" fmla="*/ 52387 w 204787"/>
                  <a:gd name="connsiteY3" fmla="*/ 472024 h 472024"/>
                  <a:gd name="connsiteX4" fmla="*/ 152400 w 204787"/>
                  <a:gd name="connsiteY4" fmla="*/ 467262 h 472024"/>
                  <a:gd name="connsiteX5" fmla="*/ 123825 w 204787"/>
                  <a:gd name="connsiteY5" fmla="*/ 143412 h 472024"/>
                  <a:gd name="connsiteX6" fmla="*/ 204787 w 204787"/>
                  <a:gd name="connsiteY6" fmla="*/ 76737 h 472024"/>
                  <a:gd name="connsiteX7" fmla="*/ 114300 w 204787"/>
                  <a:gd name="connsiteY7" fmla="*/ 537 h 472024"/>
                  <a:gd name="connsiteX0" fmla="*/ 114300 w 204787"/>
                  <a:gd name="connsiteY0" fmla="*/ 537 h 472024"/>
                  <a:gd name="connsiteX1" fmla="*/ 0 w 204787"/>
                  <a:gd name="connsiteY1" fmla="*/ 48162 h 472024"/>
                  <a:gd name="connsiteX2" fmla="*/ 50006 w 204787"/>
                  <a:gd name="connsiteY2" fmla="*/ 121980 h 472024"/>
                  <a:gd name="connsiteX3" fmla="*/ 52387 w 204787"/>
                  <a:gd name="connsiteY3" fmla="*/ 472024 h 472024"/>
                  <a:gd name="connsiteX4" fmla="*/ 152400 w 204787"/>
                  <a:gd name="connsiteY4" fmla="*/ 467262 h 472024"/>
                  <a:gd name="connsiteX5" fmla="*/ 123825 w 204787"/>
                  <a:gd name="connsiteY5" fmla="*/ 143412 h 472024"/>
                  <a:gd name="connsiteX6" fmla="*/ 204787 w 204787"/>
                  <a:gd name="connsiteY6" fmla="*/ 76737 h 472024"/>
                  <a:gd name="connsiteX7" fmla="*/ 114300 w 204787"/>
                  <a:gd name="connsiteY7" fmla="*/ 537 h 472024"/>
                  <a:gd name="connsiteX0" fmla="*/ 114300 w 207168"/>
                  <a:gd name="connsiteY0" fmla="*/ 20 h 471507"/>
                  <a:gd name="connsiteX1" fmla="*/ 0 w 207168"/>
                  <a:gd name="connsiteY1" fmla="*/ 47645 h 471507"/>
                  <a:gd name="connsiteX2" fmla="*/ 50006 w 207168"/>
                  <a:gd name="connsiteY2" fmla="*/ 121463 h 471507"/>
                  <a:gd name="connsiteX3" fmla="*/ 52387 w 207168"/>
                  <a:gd name="connsiteY3" fmla="*/ 471507 h 471507"/>
                  <a:gd name="connsiteX4" fmla="*/ 152400 w 207168"/>
                  <a:gd name="connsiteY4" fmla="*/ 466745 h 471507"/>
                  <a:gd name="connsiteX5" fmla="*/ 123825 w 207168"/>
                  <a:gd name="connsiteY5" fmla="*/ 142895 h 471507"/>
                  <a:gd name="connsiteX6" fmla="*/ 207168 w 207168"/>
                  <a:gd name="connsiteY6" fmla="*/ 52407 h 471507"/>
                  <a:gd name="connsiteX7" fmla="*/ 114300 w 207168"/>
                  <a:gd name="connsiteY7" fmla="*/ 20 h 471507"/>
                  <a:gd name="connsiteX0" fmla="*/ 114300 w 207168"/>
                  <a:gd name="connsiteY0" fmla="*/ 20 h 471507"/>
                  <a:gd name="connsiteX1" fmla="*/ 0 w 207168"/>
                  <a:gd name="connsiteY1" fmla="*/ 47645 h 471507"/>
                  <a:gd name="connsiteX2" fmla="*/ 50006 w 207168"/>
                  <a:gd name="connsiteY2" fmla="*/ 121463 h 471507"/>
                  <a:gd name="connsiteX3" fmla="*/ 52387 w 207168"/>
                  <a:gd name="connsiteY3" fmla="*/ 471507 h 471507"/>
                  <a:gd name="connsiteX4" fmla="*/ 152400 w 207168"/>
                  <a:gd name="connsiteY4" fmla="*/ 466745 h 471507"/>
                  <a:gd name="connsiteX5" fmla="*/ 142875 w 207168"/>
                  <a:gd name="connsiteY5" fmla="*/ 128608 h 471507"/>
                  <a:gd name="connsiteX6" fmla="*/ 207168 w 207168"/>
                  <a:gd name="connsiteY6" fmla="*/ 52407 h 471507"/>
                  <a:gd name="connsiteX7" fmla="*/ 114300 w 207168"/>
                  <a:gd name="connsiteY7" fmla="*/ 20 h 47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168" h="471507">
                    <a:moveTo>
                      <a:pt x="114300" y="20"/>
                    </a:moveTo>
                    <a:cubicBezTo>
                      <a:pt x="79772" y="-774"/>
                      <a:pt x="7937" y="23039"/>
                      <a:pt x="0" y="47645"/>
                    </a:cubicBezTo>
                    <a:lnTo>
                      <a:pt x="50006" y="121463"/>
                    </a:lnTo>
                    <a:cubicBezTo>
                      <a:pt x="50800" y="238144"/>
                      <a:pt x="51593" y="354826"/>
                      <a:pt x="52387" y="471507"/>
                    </a:cubicBezTo>
                    <a:lnTo>
                      <a:pt x="152400" y="466745"/>
                    </a:lnTo>
                    <a:lnTo>
                      <a:pt x="142875" y="128608"/>
                    </a:lnTo>
                    <a:lnTo>
                      <a:pt x="207168" y="52407"/>
                    </a:lnTo>
                    <a:cubicBezTo>
                      <a:pt x="205580" y="28594"/>
                      <a:pt x="148828" y="814"/>
                      <a:pt x="114300" y="20"/>
                    </a:cubicBezTo>
                    <a:close/>
                  </a:path>
                </a:pathLst>
              </a:custGeom>
              <a:solidFill>
                <a:srgbClr val="C1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8" name="Picture 17">
            <a:extLst>
              <a:ext uri="{FF2B5EF4-FFF2-40B4-BE49-F238E27FC236}">
                <a16:creationId xmlns:a16="http://schemas.microsoft.com/office/drawing/2014/main" id="{89BF8EDF-E566-22CB-1092-4A4210CCBE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0763" y="-1"/>
            <a:ext cx="13706475" cy="10104709"/>
          </a:xfrm>
          <a:prstGeom prst="rect">
            <a:avLst/>
          </a:prstGeom>
        </p:spPr>
      </p:pic>
      <p:sp>
        <p:nvSpPr>
          <p:cNvPr id="2" name="Text Placeholder 1"/>
          <p:cNvSpPr>
            <a:spLocks noGrp="1"/>
          </p:cNvSpPr>
          <p:nvPr>
            <p:ph type="body" sz="quarter" idx="10"/>
          </p:nvPr>
        </p:nvSpPr>
        <p:spPr/>
        <p:txBody>
          <a:bodyPr/>
          <a:lstStyle/>
          <a:p>
            <a:r>
              <a:rPr lang="en-US" dirty="0"/>
              <a:t>“Israel” on the Berlin Statue Pedestal Relief 21687, reign of Amenhotep II, circa 1400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a:t>
            </a:r>
          </a:p>
        </p:txBody>
      </p:sp>
    </p:spTree>
    <p:extLst>
      <p:ext uri="{BB962C8B-B14F-4D97-AF65-F5344CB8AC3E}">
        <p14:creationId xmlns:p14="http://schemas.microsoft.com/office/powerpoint/2010/main" val="31709217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10;&#10;Description automatically generated">
            <a:extLst>
              <a:ext uri="{FF2B5EF4-FFF2-40B4-BE49-F238E27FC236}">
                <a16:creationId xmlns:a16="http://schemas.microsoft.com/office/drawing/2014/main" id="{6560B462-6F94-403E-A1A4-935C597FD3AA}"/>
              </a:ext>
            </a:extLst>
          </p:cNvPr>
          <p:cNvPicPr>
            <a:picLocks noChangeAspect="1"/>
          </p:cNvPicPr>
          <p:nvPr/>
        </p:nvPicPr>
        <p:blipFill rotWithShape="1">
          <a:blip r:embed="rId3">
            <a:extLst>
              <a:ext uri="{28A0092B-C50C-407E-A947-70E740481C1C}">
                <a14:useLocalDpi xmlns:a14="http://schemas.microsoft.com/office/drawing/2010/main" val="0"/>
              </a:ext>
            </a:extLst>
          </a:blip>
          <a:srcRect b="4035"/>
          <a:stretch/>
        </p:blipFill>
        <p:spPr>
          <a:xfrm>
            <a:off x="4562856" y="415102"/>
            <a:ext cx="9162288" cy="9871901"/>
          </a:xfrm>
          <a:prstGeom prst="rect">
            <a:avLst/>
          </a:prstGeom>
        </p:spPr>
      </p:pic>
      <p:sp>
        <p:nvSpPr>
          <p:cNvPr id="2" name="Text Placeholder 1"/>
          <p:cNvSpPr>
            <a:spLocks noGrp="1"/>
          </p:cNvSpPr>
          <p:nvPr>
            <p:ph type="body" sz="quarter" idx="10"/>
          </p:nvPr>
        </p:nvSpPr>
        <p:spPr/>
        <p:txBody>
          <a:bodyPr/>
          <a:lstStyle/>
          <a:p>
            <a:r>
              <a:rPr lang="en-US" dirty="0"/>
              <a:t>Map of Benjamin’s territory between Judah and Joseph</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
        <p:nvSpPr>
          <p:cNvPr id="8" name="Freeform 7"/>
          <p:cNvSpPr/>
          <p:nvPr/>
        </p:nvSpPr>
        <p:spPr>
          <a:xfrm>
            <a:off x="4557135" y="6379368"/>
            <a:ext cx="5561985" cy="3402807"/>
          </a:xfrm>
          <a:custGeom>
            <a:avLst/>
            <a:gdLst>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90550 h 2279650"/>
              <a:gd name="connsiteX1" fmla="*/ 3352800 w 3702050"/>
              <a:gd name="connsiteY1" fmla="*/ 393700 h 2279650"/>
              <a:gd name="connsiteX2" fmla="*/ 2679700 w 3702050"/>
              <a:gd name="connsiteY2" fmla="*/ 704850 h 2279650"/>
              <a:gd name="connsiteX3" fmla="*/ 2241550 w 3702050"/>
              <a:gd name="connsiteY3" fmla="*/ 482600 h 2279650"/>
              <a:gd name="connsiteX4" fmla="*/ 1841500 w 3702050"/>
              <a:gd name="connsiteY4" fmla="*/ 685800 h 2279650"/>
              <a:gd name="connsiteX5" fmla="*/ 1111250 w 3702050"/>
              <a:gd name="connsiteY5" fmla="*/ 279400 h 2279650"/>
              <a:gd name="connsiteX6" fmla="*/ 1003300 w 3702050"/>
              <a:gd name="connsiteY6" fmla="*/ 0 h 2279650"/>
              <a:gd name="connsiteX7" fmla="*/ 571500 w 3702050"/>
              <a:gd name="connsiteY7" fmla="*/ 914400 h 2279650"/>
              <a:gd name="connsiteX8" fmla="*/ 6350 w 3702050"/>
              <a:gd name="connsiteY8" fmla="*/ 1758950 h 2279650"/>
              <a:gd name="connsiteX9" fmla="*/ 0 w 3702050"/>
              <a:gd name="connsiteY9" fmla="*/ 2279650 h 2279650"/>
              <a:gd name="connsiteX10" fmla="*/ 3263900 w 3702050"/>
              <a:gd name="connsiteY10" fmla="*/ 2273300 h 2279650"/>
              <a:gd name="connsiteX11" fmla="*/ 3282950 w 3702050"/>
              <a:gd name="connsiteY11" fmla="*/ 2190750 h 2279650"/>
              <a:gd name="connsiteX12" fmla="*/ 3282950 w 3702050"/>
              <a:gd name="connsiteY12" fmla="*/ 2038350 h 2279650"/>
              <a:gd name="connsiteX13" fmla="*/ 3232150 w 3702050"/>
              <a:gd name="connsiteY13" fmla="*/ 1936750 h 2279650"/>
              <a:gd name="connsiteX14" fmla="*/ 3187700 w 3702050"/>
              <a:gd name="connsiteY14" fmla="*/ 1892300 h 2279650"/>
              <a:gd name="connsiteX15" fmla="*/ 3257550 w 3702050"/>
              <a:gd name="connsiteY15" fmla="*/ 1778000 h 2279650"/>
              <a:gd name="connsiteX16" fmla="*/ 3232150 w 3702050"/>
              <a:gd name="connsiteY16" fmla="*/ 1435100 h 2279650"/>
              <a:gd name="connsiteX17" fmla="*/ 3314700 w 3702050"/>
              <a:gd name="connsiteY17" fmla="*/ 1352550 h 2279650"/>
              <a:gd name="connsiteX18" fmla="*/ 3263900 w 3702050"/>
              <a:gd name="connsiteY18" fmla="*/ 1238250 h 2279650"/>
              <a:gd name="connsiteX19" fmla="*/ 3397250 w 3702050"/>
              <a:gd name="connsiteY19" fmla="*/ 952500 h 2279650"/>
              <a:gd name="connsiteX20" fmla="*/ 3384550 w 3702050"/>
              <a:gd name="connsiteY20" fmla="*/ 920750 h 2279650"/>
              <a:gd name="connsiteX21" fmla="*/ 3397250 w 3702050"/>
              <a:gd name="connsiteY21" fmla="*/ 800100 h 2279650"/>
              <a:gd name="connsiteX22" fmla="*/ 3581400 w 3702050"/>
              <a:gd name="connsiteY22" fmla="*/ 609600 h 2279650"/>
              <a:gd name="connsiteX23" fmla="*/ 3702050 w 3702050"/>
              <a:gd name="connsiteY23" fmla="*/ 590550 h 2279650"/>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6350 w 3702050"/>
              <a:gd name="connsiteY8" fmla="*/ 1754188 h 2274888"/>
              <a:gd name="connsiteX9" fmla="*/ 0 w 3702050"/>
              <a:gd name="connsiteY9" fmla="*/ 2274888 h 2274888"/>
              <a:gd name="connsiteX10" fmla="*/ 3263900 w 3702050"/>
              <a:gd name="connsiteY10" fmla="*/ 2268538 h 2274888"/>
              <a:gd name="connsiteX11" fmla="*/ 3282950 w 3702050"/>
              <a:gd name="connsiteY11" fmla="*/ 2185988 h 2274888"/>
              <a:gd name="connsiteX12" fmla="*/ 3282950 w 3702050"/>
              <a:gd name="connsiteY12" fmla="*/ 2033588 h 2274888"/>
              <a:gd name="connsiteX13" fmla="*/ 3232150 w 3702050"/>
              <a:gd name="connsiteY13" fmla="*/ 1931988 h 2274888"/>
              <a:gd name="connsiteX14" fmla="*/ 3187700 w 3702050"/>
              <a:gd name="connsiteY14" fmla="*/ 1887538 h 2274888"/>
              <a:gd name="connsiteX15" fmla="*/ 3257550 w 3702050"/>
              <a:gd name="connsiteY15" fmla="*/ 1773238 h 2274888"/>
              <a:gd name="connsiteX16" fmla="*/ 3232150 w 3702050"/>
              <a:gd name="connsiteY16" fmla="*/ 1430338 h 2274888"/>
              <a:gd name="connsiteX17" fmla="*/ 3314700 w 3702050"/>
              <a:gd name="connsiteY17" fmla="*/ 1347788 h 2274888"/>
              <a:gd name="connsiteX18" fmla="*/ 3263900 w 3702050"/>
              <a:gd name="connsiteY18" fmla="*/ 1233488 h 2274888"/>
              <a:gd name="connsiteX19" fmla="*/ 3397250 w 3702050"/>
              <a:gd name="connsiteY19" fmla="*/ 947738 h 2274888"/>
              <a:gd name="connsiteX20" fmla="*/ 3384550 w 3702050"/>
              <a:gd name="connsiteY20" fmla="*/ 915988 h 2274888"/>
              <a:gd name="connsiteX21" fmla="*/ 3397250 w 3702050"/>
              <a:gd name="connsiteY21" fmla="*/ 795338 h 2274888"/>
              <a:gd name="connsiteX22" fmla="*/ 3581400 w 3702050"/>
              <a:gd name="connsiteY22" fmla="*/ 604838 h 2274888"/>
              <a:gd name="connsiteX23" fmla="*/ 3702050 w 3702050"/>
              <a:gd name="connsiteY23" fmla="*/ 585788 h 2274888"/>
              <a:gd name="connsiteX0" fmla="*/ 3705609 w 3705609"/>
              <a:gd name="connsiteY0" fmla="*/ 585788 h 2274888"/>
              <a:gd name="connsiteX1" fmla="*/ 3356359 w 3705609"/>
              <a:gd name="connsiteY1" fmla="*/ 388938 h 2274888"/>
              <a:gd name="connsiteX2" fmla="*/ 2683259 w 3705609"/>
              <a:gd name="connsiteY2" fmla="*/ 700088 h 2274888"/>
              <a:gd name="connsiteX3" fmla="*/ 2245109 w 3705609"/>
              <a:gd name="connsiteY3" fmla="*/ 477838 h 2274888"/>
              <a:gd name="connsiteX4" fmla="*/ 1845059 w 3705609"/>
              <a:gd name="connsiteY4" fmla="*/ 681038 h 2274888"/>
              <a:gd name="connsiteX5" fmla="*/ 1114809 w 3705609"/>
              <a:gd name="connsiteY5" fmla="*/ 274638 h 2274888"/>
              <a:gd name="connsiteX6" fmla="*/ 1004478 w 3705609"/>
              <a:gd name="connsiteY6" fmla="*/ 0 h 2274888"/>
              <a:gd name="connsiteX7" fmla="*/ 575059 w 3705609"/>
              <a:gd name="connsiteY7" fmla="*/ 909638 h 2274888"/>
              <a:gd name="connsiteX8" fmla="*/ 384 w 3705609"/>
              <a:gd name="connsiteY8" fmla="*/ 1758950 h 2274888"/>
              <a:gd name="connsiteX9" fmla="*/ 3559 w 3705609"/>
              <a:gd name="connsiteY9" fmla="*/ 2274888 h 2274888"/>
              <a:gd name="connsiteX10" fmla="*/ 3267459 w 3705609"/>
              <a:gd name="connsiteY10" fmla="*/ 2268538 h 2274888"/>
              <a:gd name="connsiteX11" fmla="*/ 3286509 w 3705609"/>
              <a:gd name="connsiteY11" fmla="*/ 2185988 h 2274888"/>
              <a:gd name="connsiteX12" fmla="*/ 3286509 w 3705609"/>
              <a:gd name="connsiteY12" fmla="*/ 2033588 h 2274888"/>
              <a:gd name="connsiteX13" fmla="*/ 3235709 w 3705609"/>
              <a:gd name="connsiteY13" fmla="*/ 1931988 h 2274888"/>
              <a:gd name="connsiteX14" fmla="*/ 3191259 w 3705609"/>
              <a:gd name="connsiteY14" fmla="*/ 1887538 h 2274888"/>
              <a:gd name="connsiteX15" fmla="*/ 3261109 w 3705609"/>
              <a:gd name="connsiteY15" fmla="*/ 1773238 h 2274888"/>
              <a:gd name="connsiteX16" fmla="*/ 3235709 w 3705609"/>
              <a:gd name="connsiteY16" fmla="*/ 1430338 h 2274888"/>
              <a:gd name="connsiteX17" fmla="*/ 3318259 w 3705609"/>
              <a:gd name="connsiteY17" fmla="*/ 1347788 h 2274888"/>
              <a:gd name="connsiteX18" fmla="*/ 3267459 w 3705609"/>
              <a:gd name="connsiteY18" fmla="*/ 1233488 h 2274888"/>
              <a:gd name="connsiteX19" fmla="*/ 3400809 w 3705609"/>
              <a:gd name="connsiteY19" fmla="*/ 947738 h 2274888"/>
              <a:gd name="connsiteX20" fmla="*/ 3388109 w 3705609"/>
              <a:gd name="connsiteY20" fmla="*/ 915988 h 2274888"/>
              <a:gd name="connsiteX21" fmla="*/ 3400809 w 3705609"/>
              <a:gd name="connsiteY21" fmla="*/ 795338 h 2274888"/>
              <a:gd name="connsiteX22" fmla="*/ 3584959 w 3705609"/>
              <a:gd name="connsiteY22" fmla="*/ 604838 h 2274888"/>
              <a:gd name="connsiteX23" fmla="*/ 3705609 w 3705609"/>
              <a:gd name="connsiteY23" fmla="*/ 585788 h 2274888"/>
              <a:gd name="connsiteX0" fmla="*/ 3705609 w 3705609"/>
              <a:gd name="connsiteY0" fmla="*/ 585788 h 2274888"/>
              <a:gd name="connsiteX1" fmla="*/ 3356359 w 3705609"/>
              <a:gd name="connsiteY1" fmla="*/ 388938 h 2274888"/>
              <a:gd name="connsiteX2" fmla="*/ 2683259 w 3705609"/>
              <a:gd name="connsiteY2" fmla="*/ 700088 h 2274888"/>
              <a:gd name="connsiteX3" fmla="*/ 2245109 w 3705609"/>
              <a:gd name="connsiteY3" fmla="*/ 477838 h 2274888"/>
              <a:gd name="connsiteX4" fmla="*/ 1845059 w 3705609"/>
              <a:gd name="connsiteY4" fmla="*/ 681038 h 2274888"/>
              <a:gd name="connsiteX5" fmla="*/ 1114809 w 3705609"/>
              <a:gd name="connsiteY5" fmla="*/ 274638 h 2274888"/>
              <a:gd name="connsiteX6" fmla="*/ 1004478 w 3705609"/>
              <a:gd name="connsiteY6" fmla="*/ 0 h 2274888"/>
              <a:gd name="connsiteX7" fmla="*/ 575059 w 3705609"/>
              <a:gd name="connsiteY7" fmla="*/ 909638 h 2274888"/>
              <a:gd name="connsiteX8" fmla="*/ 384 w 3705609"/>
              <a:gd name="connsiteY8" fmla="*/ 1758950 h 2274888"/>
              <a:gd name="connsiteX9" fmla="*/ 3559 w 3705609"/>
              <a:gd name="connsiteY9" fmla="*/ 2274888 h 2274888"/>
              <a:gd name="connsiteX10" fmla="*/ 3267459 w 3705609"/>
              <a:gd name="connsiteY10" fmla="*/ 2268538 h 2274888"/>
              <a:gd name="connsiteX11" fmla="*/ 3286509 w 3705609"/>
              <a:gd name="connsiteY11" fmla="*/ 2185988 h 2274888"/>
              <a:gd name="connsiteX12" fmla="*/ 3286509 w 3705609"/>
              <a:gd name="connsiteY12" fmla="*/ 2033588 h 2274888"/>
              <a:gd name="connsiteX13" fmla="*/ 3235709 w 3705609"/>
              <a:gd name="connsiteY13" fmla="*/ 1931988 h 2274888"/>
              <a:gd name="connsiteX14" fmla="*/ 3191259 w 3705609"/>
              <a:gd name="connsiteY14" fmla="*/ 1887538 h 2274888"/>
              <a:gd name="connsiteX15" fmla="*/ 3261109 w 3705609"/>
              <a:gd name="connsiteY15" fmla="*/ 1773238 h 2274888"/>
              <a:gd name="connsiteX16" fmla="*/ 3235709 w 3705609"/>
              <a:gd name="connsiteY16" fmla="*/ 1430338 h 2274888"/>
              <a:gd name="connsiteX17" fmla="*/ 3318259 w 3705609"/>
              <a:gd name="connsiteY17" fmla="*/ 1347788 h 2274888"/>
              <a:gd name="connsiteX18" fmla="*/ 3267459 w 3705609"/>
              <a:gd name="connsiteY18" fmla="*/ 1233488 h 2274888"/>
              <a:gd name="connsiteX19" fmla="*/ 3400809 w 3705609"/>
              <a:gd name="connsiteY19" fmla="*/ 947738 h 2274888"/>
              <a:gd name="connsiteX20" fmla="*/ 3388109 w 3705609"/>
              <a:gd name="connsiteY20" fmla="*/ 915988 h 2274888"/>
              <a:gd name="connsiteX21" fmla="*/ 3400809 w 3705609"/>
              <a:gd name="connsiteY21" fmla="*/ 795338 h 2274888"/>
              <a:gd name="connsiteX22" fmla="*/ 3584959 w 3705609"/>
              <a:gd name="connsiteY22" fmla="*/ 604838 h 2274888"/>
              <a:gd name="connsiteX23" fmla="*/ 3705609 w 3705609"/>
              <a:gd name="connsiteY23" fmla="*/ 585788 h 2274888"/>
              <a:gd name="connsiteX0" fmla="*/ 3705609 w 3705609"/>
              <a:gd name="connsiteY0" fmla="*/ 585788 h 2274888"/>
              <a:gd name="connsiteX1" fmla="*/ 3356359 w 3705609"/>
              <a:gd name="connsiteY1" fmla="*/ 388938 h 2274888"/>
              <a:gd name="connsiteX2" fmla="*/ 2683259 w 3705609"/>
              <a:gd name="connsiteY2" fmla="*/ 700088 h 2274888"/>
              <a:gd name="connsiteX3" fmla="*/ 2245109 w 3705609"/>
              <a:gd name="connsiteY3" fmla="*/ 477838 h 2274888"/>
              <a:gd name="connsiteX4" fmla="*/ 1845059 w 3705609"/>
              <a:gd name="connsiteY4" fmla="*/ 681038 h 2274888"/>
              <a:gd name="connsiteX5" fmla="*/ 1114809 w 3705609"/>
              <a:gd name="connsiteY5" fmla="*/ 274638 h 2274888"/>
              <a:gd name="connsiteX6" fmla="*/ 1004478 w 3705609"/>
              <a:gd name="connsiteY6" fmla="*/ 0 h 2274888"/>
              <a:gd name="connsiteX7" fmla="*/ 575059 w 3705609"/>
              <a:gd name="connsiteY7" fmla="*/ 909638 h 2274888"/>
              <a:gd name="connsiteX8" fmla="*/ 390910 w 3705609"/>
              <a:gd name="connsiteY8" fmla="*/ 1195388 h 2274888"/>
              <a:gd name="connsiteX9" fmla="*/ 384 w 3705609"/>
              <a:gd name="connsiteY9" fmla="*/ 1758950 h 2274888"/>
              <a:gd name="connsiteX10" fmla="*/ 3559 w 3705609"/>
              <a:gd name="connsiteY10" fmla="*/ 2274888 h 2274888"/>
              <a:gd name="connsiteX11" fmla="*/ 3267459 w 3705609"/>
              <a:gd name="connsiteY11" fmla="*/ 2268538 h 2274888"/>
              <a:gd name="connsiteX12" fmla="*/ 3286509 w 3705609"/>
              <a:gd name="connsiteY12" fmla="*/ 2185988 h 2274888"/>
              <a:gd name="connsiteX13" fmla="*/ 3286509 w 3705609"/>
              <a:gd name="connsiteY13" fmla="*/ 2033588 h 2274888"/>
              <a:gd name="connsiteX14" fmla="*/ 3235709 w 3705609"/>
              <a:gd name="connsiteY14" fmla="*/ 1931988 h 2274888"/>
              <a:gd name="connsiteX15" fmla="*/ 3191259 w 3705609"/>
              <a:gd name="connsiteY15" fmla="*/ 1887538 h 2274888"/>
              <a:gd name="connsiteX16" fmla="*/ 3261109 w 3705609"/>
              <a:gd name="connsiteY16" fmla="*/ 1773238 h 2274888"/>
              <a:gd name="connsiteX17" fmla="*/ 3235709 w 3705609"/>
              <a:gd name="connsiteY17" fmla="*/ 1430338 h 2274888"/>
              <a:gd name="connsiteX18" fmla="*/ 3318259 w 3705609"/>
              <a:gd name="connsiteY18" fmla="*/ 1347788 h 2274888"/>
              <a:gd name="connsiteX19" fmla="*/ 3267459 w 3705609"/>
              <a:gd name="connsiteY19" fmla="*/ 1233488 h 2274888"/>
              <a:gd name="connsiteX20" fmla="*/ 3400809 w 3705609"/>
              <a:gd name="connsiteY20" fmla="*/ 947738 h 2274888"/>
              <a:gd name="connsiteX21" fmla="*/ 3388109 w 3705609"/>
              <a:gd name="connsiteY21" fmla="*/ 915988 h 2274888"/>
              <a:gd name="connsiteX22" fmla="*/ 3400809 w 3705609"/>
              <a:gd name="connsiteY22" fmla="*/ 795338 h 2274888"/>
              <a:gd name="connsiteX23" fmla="*/ 3584959 w 3705609"/>
              <a:gd name="connsiteY23" fmla="*/ 604838 h 2274888"/>
              <a:gd name="connsiteX24" fmla="*/ 3705609 w 3705609"/>
              <a:gd name="connsiteY24"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387351 w 3702050"/>
              <a:gd name="connsiteY8" fmla="*/ 1195388 h 2274888"/>
              <a:gd name="connsiteX9" fmla="*/ 8732 w 3702050"/>
              <a:gd name="connsiteY9" fmla="*/ 1744662 h 2274888"/>
              <a:gd name="connsiteX10" fmla="*/ 0 w 3702050"/>
              <a:gd name="connsiteY10" fmla="*/ 2274888 h 2274888"/>
              <a:gd name="connsiteX11" fmla="*/ 3263900 w 3702050"/>
              <a:gd name="connsiteY11" fmla="*/ 2268538 h 2274888"/>
              <a:gd name="connsiteX12" fmla="*/ 3282950 w 3702050"/>
              <a:gd name="connsiteY12" fmla="*/ 2185988 h 2274888"/>
              <a:gd name="connsiteX13" fmla="*/ 3282950 w 3702050"/>
              <a:gd name="connsiteY13" fmla="*/ 2033588 h 2274888"/>
              <a:gd name="connsiteX14" fmla="*/ 3232150 w 3702050"/>
              <a:gd name="connsiteY14" fmla="*/ 1931988 h 2274888"/>
              <a:gd name="connsiteX15" fmla="*/ 3187700 w 3702050"/>
              <a:gd name="connsiteY15" fmla="*/ 1887538 h 2274888"/>
              <a:gd name="connsiteX16" fmla="*/ 3257550 w 3702050"/>
              <a:gd name="connsiteY16" fmla="*/ 1773238 h 2274888"/>
              <a:gd name="connsiteX17" fmla="*/ 3232150 w 3702050"/>
              <a:gd name="connsiteY17" fmla="*/ 1430338 h 2274888"/>
              <a:gd name="connsiteX18" fmla="*/ 3314700 w 3702050"/>
              <a:gd name="connsiteY18" fmla="*/ 1347788 h 2274888"/>
              <a:gd name="connsiteX19" fmla="*/ 3263900 w 3702050"/>
              <a:gd name="connsiteY19" fmla="*/ 1233488 h 2274888"/>
              <a:gd name="connsiteX20" fmla="*/ 3397250 w 3702050"/>
              <a:gd name="connsiteY20" fmla="*/ 947738 h 2274888"/>
              <a:gd name="connsiteX21" fmla="*/ 3384550 w 3702050"/>
              <a:gd name="connsiteY21" fmla="*/ 915988 h 2274888"/>
              <a:gd name="connsiteX22" fmla="*/ 3397250 w 3702050"/>
              <a:gd name="connsiteY22" fmla="*/ 795338 h 2274888"/>
              <a:gd name="connsiteX23" fmla="*/ 3581400 w 3702050"/>
              <a:gd name="connsiteY23" fmla="*/ 604838 h 2274888"/>
              <a:gd name="connsiteX24" fmla="*/ 3702050 w 3702050"/>
              <a:gd name="connsiteY24" fmla="*/ 585788 h 2274888"/>
              <a:gd name="connsiteX0" fmla="*/ 3702050 w 3702050"/>
              <a:gd name="connsiteY0" fmla="*/ 585788 h 2274888"/>
              <a:gd name="connsiteX1" fmla="*/ 3352800 w 3702050"/>
              <a:gd name="connsiteY1" fmla="*/ 388938 h 2274888"/>
              <a:gd name="connsiteX2" fmla="*/ 2679700 w 3702050"/>
              <a:gd name="connsiteY2" fmla="*/ 700088 h 2274888"/>
              <a:gd name="connsiteX3" fmla="*/ 2241550 w 3702050"/>
              <a:gd name="connsiteY3" fmla="*/ 477838 h 2274888"/>
              <a:gd name="connsiteX4" fmla="*/ 1841500 w 3702050"/>
              <a:gd name="connsiteY4" fmla="*/ 681038 h 2274888"/>
              <a:gd name="connsiteX5" fmla="*/ 1111250 w 3702050"/>
              <a:gd name="connsiteY5" fmla="*/ 274638 h 2274888"/>
              <a:gd name="connsiteX6" fmla="*/ 1000919 w 3702050"/>
              <a:gd name="connsiteY6" fmla="*/ 0 h 2274888"/>
              <a:gd name="connsiteX7" fmla="*/ 571500 w 3702050"/>
              <a:gd name="connsiteY7" fmla="*/ 909638 h 2274888"/>
              <a:gd name="connsiteX8" fmla="*/ 387351 w 3702050"/>
              <a:gd name="connsiteY8" fmla="*/ 1195388 h 2274888"/>
              <a:gd name="connsiteX9" fmla="*/ 8732 w 3702050"/>
              <a:gd name="connsiteY9" fmla="*/ 1744662 h 2274888"/>
              <a:gd name="connsiteX10" fmla="*/ 0 w 3702050"/>
              <a:gd name="connsiteY10" fmla="*/ 2274888 h 2274888"/>
              <a:gd name="connsiteX11" fmla="*/ 3263900 w 3702050"/>
              <a:gd name="connsiteY11" fmla="*/ 2268538 h 2274888"/>
              <a:gd name="connsiteX12" fmla="*/ 3282950 w 3702050"/>
              <a:gd name="connsiteY12" fmla="*/ 2185988 h 2274888"/>
              <a:gd name="connsiteX13" fmla="*/ 3282950 w 3702050"/>
              <a:gd name="connsiteY13" fmla="*/ 2033588 h 2274888"/>
              <a:gd name="connsiteX14" fmla="*/ 3232150 w 3702050"/>
              <a:gd name="connsiteY14" fmla="*/ 1931988 h 2274888"/>
              <a:gd name="connsiteX15" fmla="*/ 3187700 w 3702050"/>
              <a:gd name="connsiteY15" fmla="*/ 1887538 h 2274888"/>
              <a:gd name="connsiteX16" fmla="*/ 3257550 w 3702050"/>
              <a:gd name="connsiteY16" fmla="*/ 1773238 h 2274888"/>
              <a:gd name="connsiteX17" fmla="*/ 3232150 w 3702050"/>
              <a:gd name="connsiteY17" fmla="*/ 1430338 h 2274888"/>
              <a:gd name="connsiteX18" fmla="*/ 3314700 w 3702050"/>
              <a:gd name="connsiteY18" fmla="*/ 1347788 h 2274888"/>
              <a:gd name="connsiteX19" fmla="*/ 3263900 w 3702050"/>
              <a:gd name="connsiteY19" fmla="*/ 1233488 h 2274888"/>
              <a:gd name="connsiteX20" fmla="*/ 3397250 w 3702050"/>
              <a:gd name="connsiteY20" fmla="*/ 947738 h 2274888"/>
              <a:gd name="connsiteX21" fmla="*/ 3384550 w 3702050"/>
              <a:gd name="connsiteY21" fmla="*/ 915988 h 2274888"/>
              <a:gd name="connsiteX22" fmla="*/ 3397250 w 3702050"/>
              <a:gd name="connsiteY22" fmla="*/ 795338 h 2274888"/>
              <a:gd name="connsiteX23" fmla="*/ 3581400 w 3702050"/>
              <a:gd name="connsiteY23" fmla="*/ 604838 h 2274888"/>
              <a:gd name="connsiteX24" fmla="*/ 3702050 w 3702050"/>
              <a:gd name="connsiteY24" fmla="*/ 585788 h 2274888"/>
              <a:gd name="connsiteX0" fmla="*/ 3703375 w 3703375"/>
              <a:gd name="connsiteY0" fmla="*/ 585788 h 2274888"/>
              <a:gd name="connsiteX1" fmla="*/ 3354125 w 3703375"/>
              <a:gd name="connsiteY1" fmla="*/ 388938 h 2274888"/>
              <a:gd name="connsiteX2" fmla="*/ 2681025 w 3703375"/>
              <a:gd name="connsiteY2" fmla="*/ 700088 h 2274888"/>
              <a:gd name="connsiteX3" fmla="*/ 2242875 w 3703375"/>
              <a:gd name="connsiteY3" fmla="*/ 477838 h 2274888"/>
              <a:gd name="connsiteX4" fmla="*/ 1842825 w 3703375"/>
              <a:gd name="connsiteY4" fmla="*/ 681038 h 2274888"/>
              <a:gd name="connsiteX5" fmla="*/ 1112575 w 3703375"/>
              <a:gd name="connsiteY5" fmla="*/ 274638 h 2274888"/>
              <a:gd name="connsiteX6" fmla="*/ 1002244 w 3703375"/>
              <a:gd name="connsiteY6" fmla="*/ 0 h 2274888"/>
              <a:gd name="connsiteX7" fmla="*/ 572825 w 3703375"/>
              <a:gd name="connsiteY7" fmla="*/ 909638 h 2274888"/>
              <a:gd name="connsiteX8" fmla="*/ 388676 w 3703375"/>
              <a:gd name="connsiteY8" fmla="*/ 1195388 h 2274888"/>
              <a:gd name="connsiteX9" fmla="*/ 532 w 3703375"/>
              <a:gd name="connsiteY9" fmla="*/ 1747043 h 2274888"/>
              <a:gd name="connsiteX10" fmla="*/ 1325 w 3703375"/>
              <a:gd name="connsiteY10" fmla="*/ 2274888 h 2274888"/>
              <a:gd name="connsiteX11" fmla="*/ 3265225 w 3703375"/>
              <a:gd name="connsiteY11" fmla="*/ 2268538 h 2274888"/>
              <a:gd name="connsiteX12" fmla="*/ 3284275 w 3703375"/>
              <a:gd name="connsiteY12" fmla="*/ 2185988 h 2274888"/>
              <a:gd name="connsiteX13" fmla="*/ 3284275 w 3703375"/>
              <a:gd name="connsiteY13" fmla="*/ 2033588 h 2274888"/>
              <a:gd name="connsiteX14" fmla="*/ 3233475 w 3703375"/>
              <a:gd name="connsiteY14" fmla="*/ 1931988 h 2274888"/>
              <a:gd name="connsiteX15" fmla="*/ 3189025 w 3703375"/>
              <a:gd name="connsiteY15" fmla="*/ 1887538 h 2274888"/>
              <a:gd name="connsiteX16" fmla="*/ 3258875 w 3703375"/>
              <a:gd name="connsiteY16" fmla="*/ 1773238 h 2274888"/>
              <a:gd name="connsiteX17" fmla="*/ 3233475 w 3703375"/>
              <a:gd name="connsiteY17" fmla="*/ 1430338 h 2274888"/>
              <a:gd name="connsiteX18" fmla="*/ 3316025 w 3703375"/>
              <a:gd name="connsiteY18" fmla="*/ 1347788 h 2274888"/>
              <a:gd name="connsiteX19" fmla="*/ 3265225 w 3703375"/>
              <a:gd name="connsiteY19" fmla="*/ 1233488 h 2274888"/>
              <a:gd name="connsiteX20" fmla="*/ 3398575 w 3703375"/>
              <a:gd name="connsiteY20" fmla="*/ 947738 h 2274888"/>
              <a:gd name="connsiteX21" fmla="*/ 3385875 w 3703375"/>
              <a:gd name="connsiteY21" fmla="*/ 915988 h 2274888"/>
              <a:gd name="connsiteX22" fmla="*/ 3398575 w 3703375"/>
              <a:gd name="connsiteY22" fmla="*/ 795338 h 2274888"/>
              <a:gd name="connsiteX23" fmla="*/ 3582725 w 3703375"/>
              <a:gd name="connsiteY23" fmla="*/ 604838 h 2274888"/>
              <a:gd name="connsiteX24" fmla="*/ 3703375 w 3703375"/>
              <a:gd name="connsiteY24" fmla="*/ 585788 h 2274888"/>
              <a:gd name="connsiteX0" fmla="*/ 3703375 w 3703375"/>
              <a:gd name="connsiteY0" fmla="*/ 585788 h 2274888"/>
              <a:gd name="connsiteX1" fmla="*/ 3354125 w 3703375"/>
              <a:gd name="connsiteY1" fmla="*/ 388938 h 2274888"/>
              <a:gd name="connsiteX2" fmla="*/ 2681025 w 3703375"/>
              <a:gd name="connsiteY2" fmla="*/ 700088 h 2274888"/>
              <a:gd name="connsiteX3" fmla="*/ 2242875 w 3703375"/>
              <a:gd name="connsiteY3" fmla="*/ 477838 h 2274888"/>
              <a:gd name="connsiteX4" fmla="*/ 1842825 w 3703375"/>
              <a:gd name="connsiteY4" fmla="*/ 681038 h 2274888"/>
              <a:gd name="connsiteX5" fmla="*/ 1112575 w 3703375"/>
              <a:gd name="connsiteY5" fmla="*/ 274638 h 2274888"/>
              <a:gd name="connsiteX6" fmla="*/ 1002244 w 3703375"/>
              <a:gd name="connsiteY6" fmla="*/ 0 h 2274888"/>
              <a:gd name="connsiteX7" fmla="*/ 572825 w 3703375"/>
              <a:gd name="connsiteY7" fmla="*/ 909638 h 2274888"/>
              <a:gd name="connsiteX8" fmla="*/ 388676 w 3703375"/>
              <a:gd name="connsiteY8" fmla="*/ 1195388 h 2274888"/>
              <a:gd name="connsiteX9" fmla="*/ 532 w 3703375"/>
              <a:gd name="connsiteY9" fmla="*/ 1747043 h 2274888"/>
              <a:gd name="connsiteX10" fmla="*/ 1325 w 3703375"/>
              <a:gd name="connsiteY10" fmla="*/ 2274888 h 2274888"/>
              <a:gd name="connsiteX11" fmla="*/ 3265225 w 3703375"/>
              <a:gd name="connsiteY11" fmla="*/ 2268538 h 2274888"/>
              <a:gd name="connsiteX12" fmla="*/ 3284275 w 3703375"/>
              <a:gd name="connsiteY12" fmla="*/ 2185988 h 2274888"/>
              <a:gd name="connsiteX13" fmla="*/ 3284275 w 3703375"/>
              <a:gd name="connsiteY13" fmla="*/ 2033588 h 2274888"/>
              <a:gd name="connsiteX14" fmla="*/ 3233475 w 3703375"/>
              <a:gd name="connsiteY14" fmla="*/ 1931988 h 2274888"/>
              <a:gd name="connsiteX15" fmla="*/ 3189025 w 3703375"/>
              <a:gd name="connsiteY15" fmla="*/ 1887538 h 2274888"/>
              <a:gd name="connsiteX16" fmla="*/ 3258875 w 3703375"/>
              <a:gd name="connsiteY16" fmla="*/ 1773238 h 2274888"/>
              <a:gd name="connsiteX17" fmla="*/ 3233475 w 3703375"/>
              <a:gd name="connsiteY17" fmla="*/ 1430338 h 2274888"/>
              <a:gd name="connsiteX18" fmla="*/ 3316025 w 3703375"/>
              <a:gd name="connsiteY18" fmla="*/ 1347788 h 2274888"/>
              <a:gd name="connsiteX19" fmla="*/ 3265225 w 3703375"/>
              <a:gd name="connsiteY19" fmla="*/ 1233488 h 2274888"/>
              <a:gd name="connsiteX20" fmla="*/ 3398575 w 3703375"/>
              <a:gd name="connsiteY20" fmla="*/ 947738 h 2274888"/>
              <a:gd name="connsiteX21" fmla="*/ 3385875 w 3703375"/>
              <a:gd name="connsiteY21" fmla="*/ 915988 h 2274888"/>
              <a:gd name="connsiteX22" fmla="*/ 3398575 w 3703375"/>
              <a:gd name="connsiteY22" fmla="*/ 795338 h 2274888"/>
              <a:gd name="connsiteX23" fmla="*/ 3582725 w 3703375"/>
              <a:gd name="connsiteY23" fmla="*/ 604838 h 2274888"/>
              <a:gd name="connsiteX24" fmla="*/ 3703375 w 3703375"/>
              <a:gd name="connsiteY24" fmla="*/ 585788 h 2274888"/>
              <a:gd name="connsiteX0" fmla="*/ 3703375 w 3703375"/>
              <a:gd name="connsiteY0" fmla="*/ 585788 h 2274888"/>
              <a:gd name="connsiteX1" fmla="*/ 3354125 w 3703375"/>
              <a:gd name="connsiteY1" fmla="*/ 388938 h 2274888"/>
              <a:gd name="connsiteX2" fmla="*/ 2681025 w 3703375"/>
              <a:gd name="connsiteY2" fmla="*/ 700088 h 2274888"/>
              <a:gd name="connsiteX3" fmla="*/ 2242875 w 3703375"/>
              <a:gd name="connsiteY3" fmla="*/ 477838 h 2274888"/>
              <a:gd name="connsiteX4" fmla="*/ 1842825 w 3703375"/>
              <a:gd name="connsiteY4" fmla="*/ 681038 h 2274888"/>
              <a:gd name="connsiteX5" fmla="*/ 1112575 w 3703375"/>
              <a:gd name="connsiteY5" fmla="*/ 274638 h 2274888"/>
              <a:gd name="connsiteX6" fmla="*/ 1002244 w 3703375"/>
              <a:gd name="connsiteY6" fmla="*/ 0 h 2274888"/>
              <a:gd name="connsiteX7" fmla="*/ 572825 w 3703375"/>
              <a:gd name="connsiteY7" fmla="*/ 909638 h 2274888"/>
              <a:gd name="connsiteX8" fmla="*/ 388676 w 3703375"/>
              <a:gd name="connsiteY8" fmla="*/ 1195388 h 2274888"/>
              <a:gd name="connsiteX9" fmla="*/ 532 w 3703375"/>
              <a:gd name="connsiteY9" fmla="*/ 1747043 h 2274888"/>
              <a:gd name="connsiteX10" fmla="*/ 1325 w 3703375"/>
              <a:gd name="connsiteY10" fmla="*/ 2274888 h 2274888"/>
              <a:gd name="connsiteX11" fmla="*/ 3265225 w 3703375"/>
              <a:gd name="connsiteY11" fmla="*/ 2268538 h 2274888"/>
              <a:gd name="connsiteX12" fmla="*/ 3284275 w 3703375"/>
              <a:gd name="connsiteY12" fmla="*/ 2185988 h 2274888"/>
              <a:gd name="connsiteX13" fmla="*/ 3284275 w 3703375"/>
              <a:gd name="connsiteY13" fmla="*/ 2033588 h 2274888"/>
              <a:gd name="connsiteX14" fmla="*/ 3233475 w 3703375"/>
              <a:gd name="connsiteY14" fmla="*/ 1931988 h 2274888"/>
              <a:gd name="connsiteX15" fmla="*/ 3189025 w 3703375"/>
              <a:gd name="connsiteY15" fmla="*/ 1887538 h 2274888"/>
              <a:gd name="connsiteX16" fmla="*/ 3258875 w 3703375"/>
              <a:gd name="connsiteY16" fmla="*/ 1773238 h 2274888"/>
              <a:gd name="connsiteX17" fmla="*/ 3233475 w 3703375"/>
              <a:gd name="connsiteY17" fmla="*/ 1430338 h 2274888"/>
              <a:gd name="connsiteX18" fmla="*/ 3316025 w 3703375"/>
              <a:gd name="connsiteY18" fmla="*/ 1347788 h 2274888"/>
              <a:gd name="connsiteX19" fmla="*/ 3265225 w 3703375"/>
              <a:gd name="connsiteY19" fmla="*/ 1233488 h 2274888"/>
              <a:gd name="connsiteX20" fmla="*/ 3398575 w 3703375"/>
              <a:gd name="connsiteY20" fmla="*/ 947738 h 2274888"/>
              <a:gd name="connsiteX21" fmla="*/ 3385875 w 3703375"/>
              <a:gd name="connsiteY21" fmla="*/ 915988 h 2274888"/>
              <a:gd name="connsiteX22" fmla="*/ 3398575 w 3703375"/>
              <a:gd name="connsiteY22" fmla="*/ 795338 h 2274888"/>
              <a:gd name="connsiteX23" fmla="*/ 3582725 w 3703375"/>
              <a:gd name="connsiteY23" fmla="*/ 604838 h 2274888"/>
              <a:gd name="connsiteX24" fmla="*/ 3703375 w 3703375"/>
              <a:gd name="connsiteY24" fmla="*/ 585788 h 2274888"/>
              <a:gd name="connsiteX0" fmla="*/ 3706813 w 3706813"/>
              <a:gd name="connsiteY0" fmla="*/ 585788 h 2268538"/>
              <a:gd name="connsiteX1" fmla="*/ 3357563 w 3706813"/>
              <a:gd name="connsiteY1" fmla="*/ 388938 h 2268538"/>
              <a:gd name="connsiteX2" fmla="*/ 2684463 w 3706813"/>
              <a:gd name="connsiteY2" fmla="*/ 700088 h 2268538"/>
              <a:gd name="connsiteX3" fmla="*/ 2246313 w 3706813"/>
              <a:gd name="connsiteY3" fmla="*/ 477838 h 2268538"/>
              <a:gd name="connsiteX4" fmla="*/ 1846263 w 3706813"/>
              <a:gd name="connsiteY4" fmla="*/ 681038 h 2268538"/>
              <a:gd name="connsiteX5" fmla="*/ 1116013 w 3706813"/>
              <a:gd name="connsiteY5" fmla="*/ 274638 h 2268538"/>
              <a:gd name="connsiteX6" fmla="*/ 1005682 w 3706813"/>
              <a:gd name="connsiteY6" fmla="*/ 0 h 2268538"/>
              <a:gd name="connsiteX7" fmla="*/ 576263 w 3706813"/>
              <a:gd name="connsiteY7" fmla="*/ 909638 h 2268538"/>
              <a:gd name="connsiteX8" fmla="*/ 392114 w 3706813"/>
              <a:gd name="connsiteY8" fmla="*/ 1195388 h 2268538"/>
              <a:gd name="connsiteX9" fmla="*/ 3970 w 3706813"/>
              <a:gd name="connsiteY9" fmla="*/ 1747043 h 2268538"/>
              <a:gd name="connsiteX10" fmla="*/ 0 w 3706813"/>
              <a:gd name="connsiteY10" fmla="*/ 2262982 h 2268538"/>
              <a:gd name="connsiteX11" fmla="*/ 3268663 w 3706813"/>
              <a:gd name="connsiteY11" fmla="*/ 2268538 h 2268538"/>
              <a:gd name="connsiteX12" fmla="*/ 3287713 w 3706813"/>
              <a:gd name="connsiteY12" fmla="*/ 2185988 h 2268538"/>
              <a:gd name="connsiteX13" fmla="*/ 3287713 w 3706813"/>
              <a:gd name="connsiteY13" fmla="*/ 2033588 h 2268538"/>
              <a:gd name="connsiteX14" fmla="*/ 3236913 w 3706813"/>
              <a:gd name="connsiteY14" fmla="*/ 1931988 h 2268538"/>
              <a:gd name="connsiteX15" fmla="*/ 3192463 w 3706813"/>
              <a:gd name="connsiteY15" fmla="*/ 1887538 h 2268538"/>
              <a:gd name="connsiteX16" fmla="*/ 3262313 w 3706813"/>
              <a:gd name="connsiteY16" fmla="*/ 1773238 h 2268538"/>
              <a:gd name="connsiteX17" fmla="*/ 3236913 w 3706813"/>
              <a:gd name="connsiteY17" fmla="*/ 1430338 h 2268538"/>
              <a:gd name="connsiteX18" fmla="*/ 3319463 w 3706813"/>
              <a:gd name="connsiteY18" fmla="*/ 1347788 h 2268538"/>
              <a:gd name="connsiteX19" fmla="*/ 3268663 w 3706813"/>
              <a:gd name="connsiteY19" fmla="*/ 1233488 h 2268538"/>
              <a:gd name="connsiteX20" fmla="*/ 3402013 w 3706813"/>
              <a:gd name="connsiteY20" fmla="*/ 947738 h 2268538"/>
              <a:gd name="connsiteX21" fmla="*/ 3389313 w 3706813"/>
              <a:gd name="connsiteY21" fmla="*/ 915988 h 2268538"/>
              <a:gd name="connsiteX22" fmla="*/ 3402013 w 3706813"/>
              <a:gd name="connsiteY22" fmla="*/ 795338 h 2268538"/>
              <a:gd name="connsiteX23" fmla="*/ 3586163 w 3706813"/>
              <a:gd name="connsiteY23" fmla="*/ 604838 h 2268538"/>
              <a:gd name="connsiteX24" fmla="*/ 3706813 w 3706813"/>
              <a:gd name="connsiteY24" fmla="*/ 585788 h 2268538"/>
              <a:gd name="connsiteX0" fmla="*/ 3709194 w 3709194"/>
              <a:gd name="connsiteY0" fmla="*/ 585788 h 2268538"/>
              <a:gd name="connsiteX1" fmla="*/ 3359944 w 3709194"/>
              <a:gd name="connsiteY1" fmla="*/ 388938 h 2268538"/>
              <a:gd name="connsiteX2" fmla="*/ 2686844 w 3709194"/>
              <a:gd name="connsiteY2" fmla="*/ 700088 h 2268538"/>
              <a:gd name="connsiteX3" fmla="*/ 2248694 w 3709194"/>
              <a:gd name="connsiteY3" fmla="*/ 477838 h 2268538"/>
              <a:gd name="connsiteX4" fmla="*/ 1848644 w 3709194"/>
              <a:gd name="connsiteY4" fmla="*/ 681038 h 2268538"/>
              <a:gd name="connsiteX5" fmla="*/ 1118394 w 3709194"/>
              <a:gd name="connsiteY5" fmla="*/ 274638 h 2268538"/>
              <a:gd name="connsiteX6" fmla="*/ 1008063 w 3709194"/>
              <a:gd name="connsiteY6" fmla="*/ 0 h 2268538"/>
              <a:gd name="connsiteX7" fmla="*/ 578644 w 3709194"/>
              <a:gd name="connsiteY7" fmla="*/ 909638 h 2268538"/>
              <a:gd name="connsiteX8" fmla="*/ 394495 w 3709194"/>
              <a:gd name="connsiteY8" fmla="*/ 1195388 h 2268538"/>
              <a:gd name="connsiteX9" fmla="*/ 6351 w 3709194"/>
              <a:gd name="connsiteY9" fmla="*/ 1747043 h 2268538"/>
              <a:gd name="connsiteX10" fmla="*/ 0 w 3709194"/>
              <a:gd name="connsiteY10" fmla="*/ 2265363 h 2268538"/>
              <a:gd name="connsiteX11" fmla="*/ 3271044 w 3709194"/>
              <a:gd name="connsiteY11" fmla="*/ 2268538 h 2268538"/>
              <a:gd name="connsiteX12" fmla="*/ 3290094 w 3709194"/>
              <a:gd name="connsiteY12" fmla="*/ 2185988 h 2268538"/>
              <a:gd name="connsiteX13" fmla="*/ 3290094 w 3709194"/>
              <a:gd name="connsiteY13" fmla="*/ 2033588 h 2268538"/>
              <a:gd name="connsiteX14" fmla="*/ 3239294 w 3709194"/>
              <a:gd name="connsiteY14" fmla="*/ 1931988 h 2268538"/>
              <a:gd name="connsiteX15" fmla="*/ 3194844 w 3709194"/>
              <a:gd name="connsiteY15" fmla="*/ 1887538 h 2268538"/>
              <a:gd name="connsiteX16" fmla="*/ 3264694 w 3709194"/>
              <a:gd name="connsiteY16" fmla="*/ 1773238 h 2268538"/>
              <a:gd name="connsiteX17" fmla="*/ 3239294 w 3709194"/>
              <a:gd name="connsiteY17" fmla="*/ 1430338 h 2268538"/>
              <a:gd name="connsiteX18" fmla="*/ 3321844 w 3709194"/>
              <a:gd name="connsiteY18" fmla="*/ 1347788 h 2268538"/>
              <a:gd name="connsiteX19" fmla="*/ 3271044 w 3709194"/>
              <a:gd name="connsiteY19" fmla="*/ 1233488 h 2268538"/>
              <a:gd name="connsiteX20" fmla="*/ 3404394 w 3709194"/>
              <a:gd name="connsiteY20" fmla="*/ 947738 h 2268538"/>
              <a:gd name="connsiteX21" fmla="*/ 3391694 w 3709194"/>
              <a:gd name="connsiteY21" fmla="*/ 915988 h 2268538"/>
              <a:gd name="connsiteX22" fmla="*/ 3404394 w 3709194"/>
              <a:gd name="connsiteY22" fmla="*/ 795338 h 2268538"/>
              <a:gd name="connsiteX23" fmla="*/ 3588544 w 3709194"/>
              <a:gd name="connsiteY23" fmla="*/ 604838 h 2268538"/>
              <a:gd name="connsiteX24" fmla="*/ 3709194 w 3709194"/>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84128 w 3703228"/>
              <a:gd name="connsiteY12" fmla="*/ 2185988 h 2268538"/>
              <a:gd name="connsiteX13" fmla="*/ 3284128 w 3703228"/>
              <a:gd name="connsiteY13" fmla="*/ 2033588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4128 w 3703228"/>
              <a:gd name="connsiteY13" fmla="*/ 2033588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33328 w 3703228"/>
              <a:gd name="connsiteY14" fmla="*/ 1931988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2853 w 3703228"/>
              <a:gd name="connsiteY14" fmla="*/ 197246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15878 w 3703228"/>
              <a:gd name="connsiteY18" fmla="*/ 1347788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98428 w 3703228"/>
              <a:gd name="connsiteY20" fmla="*/ 947738 h 2268538"/>
              <a:gd name="connsiteX21" fmla="*/ 3385728 w 3703228"/>
              <a:gd name="connsiteY21" fmla="*/ 915988 h 2268538"/>
              <a:gd name="connsiteX22" fmla="*/ 3398428 w 3703228"/>
              <a:gd name="connsiteY22" fmla="*/ 795338 h 2268538"/>
              <a:gd name="connsiteX23" fmla="*/ 3582578 w 3703228"/>
              <a:gd name="connsiteY23" fmla="*/ 604838 h 2268538"/>
              <a:gd name="connsiteX24" fmla="*/ 3703228 w 3703228"/>
              <a:gd name="connsiteY24"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398428 w 3703228"/>
              <a:gd name="connsiteY23" fmla="*/ 795338 h 2268538"/>
              <a:gd name="connsiteX24" fmla="*/ 3582578 w 3703228"/>
              <a:gd name="connsiteY24" fmla="*/ 604838 h 2268538"/>
              <a:gd name="connsiteX25" fmla="*/ 3703228 w 3703228"/>
              <a:gd name="connsiteY25"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398428 w 3703228"/>
              <a:gd name="connsiteY23" fmla="*/ 795338 h 2268538"/>
              <a:gd name="connsiteX24" fmla="*/ 3582578 w 3703228"/>
              <a:gd name="connsiteY24" fmla="*/ 604838 h 2268538"/>
              <a:gd name="connsiteX25" fmla="*/ 3703228 w 3703228"/>
              <a:gd name="connsiteY25"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417478 w 3703228"/>
              <a:gd name="connsiteY23" fmla="*/ 802481 h 2268538"/>
              <a:gd name="connsiteX24" fmla="*/ 3582578 w 3703228"/>
              <a:gd name="connsiteY24" fmla="*/ 604838 h 2268538"/>
              <a:gd name="connsiteX25" fmla="*/ 3703228 w 3703228"/>
              <a:gd name="connsiteY25" fmla="*/ 585788 h 2268538"/>
              <a:gd name="connsiteX0" fmla="*/ 3703228 w 3703228"/>
              <a:gd name="connsiteY0" fmla="*/ 585788 h 2268538"/>
              <a:gd name="connsiteX1" fmla="*/ 3353978 w 3703228"/>
              <a:gd name="connsiteY1" fmla="*/ 388938 h 2268538"/>
              <a:gd name="connsiteX2" fmla="*/ 2680878 w 3703228"/>
              <a:gd name="connsiteY2" fmla="*/ 700088 h 2268538"/>
              <a:gd name="connsiteX3" fmla="*/ 2242728 w 3703228"/>
              <a:gd name="connsiteY3" fmla="*/ 477838 h 2268538"/>
              <a:gd name="connsiteX4" fmla="*/ 1842678 w 3703228"/>
              <a:gd name="connsiteY4" fmla="*/ 681038 h 2268538"/>
              <a:gd name="connsiteX5" fmla="*/ 1112428 w 3703228"/>
              <a:gd name="connsiteY5" fmla="*/ 274638 h 2268538"/>
              <a:gd name="connsiteX6" fmla="*/ 1002097 w 3703228"/>
              <a:gd name="connsiteY6" fmla="*/ 0 h 2268538"/>
              <a:gd name="connsiteX7" fmla="*/ 572678 w 3703228"/>
              <a:gd name="connsiteY7" fmla="*/ 909638 h 2268538"/>
              <a:gd name="connsiteX8" fmla="*/ 388529 w 3703228"/>
              <a:gd name="connsiteY8" fmla="*/ 1195388 h 2268538"/>
              <a:gd name="connsiteX9" fmla="*/ 385 w 3703228"/>
              <a:gd name="connsiteY9" fmla="*/ 1747043 h 2268538"/>
              <a:gd name="connsiteX10" fmla="*/ 3559 w 3703228"/>
              <a:gd name="connsiteY10" fmla="*/ 2265363 h 2268538"/>
              <a:gd name="connsiteX11" fmla="*/ 3265078 w 3703228"/>
              <a:gd name="connsiteY11" fmla="*/ 2268538 h 2268538"/>
              <a:gd name="connsiteX12" fmla="*/ 3298416 w 3703228"/>
              <a:gd name="connsiteY12" fmla="*/ 2221706 h 2268538"/>
              <a:gd name="connsiteX13" fmla="*/ 3281746 w 3703228"/>
              <a:gd name="connsiteY13" fmla="*/ 2074069 h 2268538"/>
              <a:gd name="connsiteX14" fmla="*/ 3249997 w 3703228"/>
              <a:gd name="connsiteY14" fmla="*/ 1953419 h 2268538"/>
              <a:gd name="connsiteX15" fmla="*/ 3188878 w 3703228"/>
              <a:gd name="connsiteY15" fmla="*/ 1887538 h 2268538"/>
              <a:gd name="connsiteX16" fmla="*/ 3258728 w 3703228"/>
              <a:gd name="connsiteY16" fmla="*/ 1773238 h 2268538"/>
              <a:gd name="connsiteX17" fmla="*/ 3233328 w 3703228"/>
              <a:gd name="connsiteY17" fmla="*/ 1430338 h 2268538"/>
              <a:gd name="connsiteX18" fmla="*/ 3306353 w 3703228"/>
              <a:gd name="connsiteY18" fmla="*/ 1359694 h 2268538"/>
              <a:gd name="connsiteX19" fmla="*/ 3265078 w 3703228"/>
              <a:gd name="connsiteY19" fmla="*/ 1233488 h 2268538"/>
              <a:gd name="connsiteX20" fmla="*/ 3322229 w 3703228"/>
              <a:gd name="connsiteY20" fmla="*/ 1116807 h 2268538"/>
              <a:gd name="connsiteX21" fmla="*/ 3398428 w 3703228"/>
              <a:gd name="connsiteY21" fmla="*/ 947738 h 2268538"/>
              <a:gd name="connsiteX22" fmla="*/ 3385728 w 3703228"/>
              <a:gd name="connsiteY22" fmla="*/ 915988 h 2268538"/>
              <a:gd name="connsiteX23" fmla="*/ 3417478 w 3703228"/>
              <a:gd name="connsiteY23" fmla="*/ 802481 h 2268538"/>
              <a:gd name="connsiteX24" fmla="*/ 3582578 w 3703228"/>
              <a:gd name="connsiteY24" fmla="*/ 604838 h 2268538"/>
              <a:gd name="connsiteX25" fmla="*/ 3703228 w 3703228"/>
              <a:gd name="connsiteY25" fmla="*/ 585788 h 2268538"/>
              <a:gd name="connsiteX0" fmla="*/ 3707990 w 3707990"/>
              <a:gd name="connsiteY0" fmla="*/ 623888 h 2268538"/>
              <a:gd name="connsiteX1" fmla="*/ 3353978 w 3707990"/>
              <a:gd name="connsiteY1" fmla="*/ 388938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53978 w 3707990"/>
              <a:gd name="connsiteY1" fmla="*/ 388938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3265078 w 3707990"/>
              <a:gd name="connsiteY11" fmla="*/ 2268538 h 2268538"/>
              <a:gd name="connsiteX12" fmla="*/ 3298416 w 3707990"/>
              <a:gd name="connsiteY12" fmla="*/ 2221706 h 2268538"/>
              <a:gd name="connsiteX13" fmla="*/ 3281746 w 3707990"/>
              <a:gd name="connsiteY13" fmla="*/ 2074069 h 2268538"/>
              <a:gd name="connsiteX14" fmla="*/ 3249997 w 3707990"/>
              <a:gd name="connsiteY14" fmla="*/ 1953419 h 2268538"/>
              <a:gd name="connsiteX15" fmla="*/ 3188878 w 3707990"/>
              <a:gd name="connsiteY15" fmla="*/ 1887538 h 2268538"/>
              <a:gd name="connsiteX16" fmla="*/ 3258728 w 3707990"/>
              <a:gd name="connsiteY16" fmla="*/ 1773238 h 2268538"/>
              <a:gd name="connsiteX17" fmla="*/ 3233328 w 3707990"/>
              <a:gd name="connsiteY17" fmla="*/ 1430338 h 2268538"/>
              <a:gd name="connsiteX18" fmla="*/ 3306353 w 3707990"/>
              <a:gd name="connsiteY18" fmla="*/ 1359694 h 2268538"/>
              <a:gd name="connsiteX19" fmla="*/ 3265078 w 3707990"/>
              <a:gd name="connsiteY19" fmla="*/ 1233488 h 2268538"/>
              <a:gd name="connsiteX20" fmla="*/ 3322229 w 3707990"/>
              <a:gd name="connsiteY20" fmla="*/ 1116807 h 2268538"/>
              <a:gd name="connsiteX21" fmla="*/ 3398428 w 3707990"/>
              <a:gd name="connsiteY21" fmla="*/ 947738 h 2268538"/>
              <a:gd name="connsiteX22" fmla="*/ 3385728 w 3707990"/>
              <a:gd name="connsiteY22" fmla="*/ 915988 h 2268538"/>
              <a:gd name="connsiteX23" fmla="*/ 3417478 w 3707990"/>
              <a:gd name="connsiteY23" fmla="*/ 802481 h 2268538"/>
              <a:gd name="connsiteX24" fmla="*/ 3582578 w 3707990"/>
              <a:gd name="connsiteY24" fmla="*/ 604838 h 2268538"/>
              <a:gd name="connsiteX25" fmla="*/ 3707990 w 3707990"/>
              <a:gd name="connsiteY25"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3265078 w 3707990"/>
              <a:gd name="connsiteY12" fmla="*/ 2268538 h 2268538"/>
              <a:gd name="connsiteX13" fmla="*/ 3298416 w 3707990"/>
              <a:gd name="connsiteY13" fmla="*/ 2221706 h 2268538"/>
              <a:gd name="connsiteX14" fmla="*/ 3281746 w 3707990"/>
              <a:gd name="connsiteY14" fmla="*/ 2074069 h 2268538"/>
              <a:gd name="connsiteX15" fmla="*/ 3249997 w 3707990"/>
              <a:gd name="connsiteY15" fmla="*/ 1953419 h 2268538"/>
              <a:gd name="connsiteX16" fmla="*/ 3188878 w 3707990"/>
              <a:gd name="connsiteY16" fmla="*/ 1887538 h 2268538"/>
              <a:gd name="connsiteX17" fmla="*/ 3258728 w 3707990"/>
              <a:gd name="connsiteY17" fmla="*/ 1773238 h 2268538"/>
              <a:gd name="connsiteX18" fmla="*/ 3233328 w 3707990"/>
              <a:gd name="connsiteY18" fmla="*/ 1430338 h 2268538"/>
              <a:gd name="connsiteX19" fmla="*/ 3306353 w 3707990"/>
              <a:gd name="connsiteY19" fmla="*/ 1359694 h 2268538"/>
              <a:gd name="connsiteX20" fmla="*/ 3265078 w 3707990"/>
              <a:gd name="connsiteY20" fmla="*/ 1233488 h 2268538"/>
              <a:gd name="connsiteX21" fmla="*/ 3322229 w 3707990"/>
              <a:gd name="connsiteY21" fmla="*/ 1116807 h 2268538"/>
              <a:gd name="connsiteX22" fmla="*/ 3398428 w 3707990"/>
              <a:gd name="connsiteY22" fmla="*/ 947738 h 2268538"/>
              <a:gd name="connsiteX23" fmla="*/ 3385728 w 3707990"/>
              <a:gd name="connsiteY23" fmla="*/ 915988 h 2268538"/>
              <a:gd name="connsiteX24" fmla="*/ 3417478 w 3707990"/>
              <a:gd name="connsiteY24" fmla="*/ 802481 h 2268538"/>
              <a:gd name="connsiteX25" fmla="*/ 3582578 w 3707990"/>
              <a:gd name="connsiteY25" fmla="*/ 604838 h 2268538"/>
              <a:gd name="connsiteX26" fmla="*/ 3707990 w 3707990"/>
              <a:gd name="connsiteY26"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892685 w 3707990"/>
              <a:gd name="connsiteY12" fmla="*/ 2265363 h 2268538"/>
              <a:gd name="connsiteX13" fmla="*/ 3265078 w 3707990"/>
              <a:gd name="connsiteY13" fmla="*/ 2268538 h 2268538"/>
              <a:gd name="connsiteX14" fmla="*/ 3298416 w 3707990"/>
              <a:gd name="connsiteY14" fmla="*/ 2221706 h 2268538"/>
              <a:gd name="connsiteX15" fmla="*/ 3281746 w 3707990"/>
              <a:gd name="connsiteY15" fmla="*/ 2074069 h 2268538"/>
              <a:gd name="connsiteX16" fmla="*/ 3249997 w 3707990"/>
              <a:gd name="connsiteY16" fmla="*/ 1953419 h 2268538"/>
              <a:gd name="connsiteX17" fmla="*/ 3188878 w 3707990"/>
              <a:gd name="connsiteY17" fmla="*/ 1887538 h 2268538"/>
              <a:gd name="connsiteX18" fmla="*/ 3258728 w 3707990"/>
              <a:gd name="connsiteY18" fmla="*/ 1773238 h 2268538"/>
              <a:gd name="connsiteX19" fmla="*/ 3233328 w 3707990"/>
              <a:gd name="connsiteY19" fmla="*/ 1430338 h 2268538"/>
              <a:gd name="connsiteX20" fmla="*/ 3306353 w 3707990"/>
              <a:gd name="connsiteY20" fmla="*/ 1359694 h 2268538"/>
              <a:gd name="connsiteX21" fmla="*/ 3265078 w 3707990"/>
              <a:gd name="connsiteY21" fmla="*/ 1233488 h 2268538"/>
              <a:gd name="connsiteX22" fmla="*/ 3322229 w 3707990"/>
              <a:gd name="connsiteY22" fmla="*/ 1116807 h 2268538"/>
              <a:gd name="connsiteX23" fmla="*/ 3398428 w 3707990"/>
              <a:gd name="connsiteY23" fmla="*/ 947738 h 2268538"/>
              <a:gd name="connsiteX24" fmla="*/ 3385728 w 3707990"/>
              <a:gd name="connsiteY24" fmla="*/ 915988 h 2268538"/>
              <a:gd name="connsiteX25" fmla="*/ 3417478 w 3707990"/>
              <a:gd name="connsiteY25" fmla="*/ 802481 h 2268538"/>
              <a:gd name="connsiteX26" fmla="*/ 3582578 w 3707990"/>
              <a:gd name="connsiteY26" fmla="*/ 604838 h 2268538"/>
              <a:gd name="connsiteX27" fmla="*/ 3707990 w 3707990"/>
              <a:gd name="connsiteY27"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892685 w 3707990"/>
              <a:gd name="connsiteY12" fmla="*/ 2265363 h 2268538"/>
              <a:gd name="connsiteX13" fmla="*/ 3265078 w 3707990"/>
              <a:gd name="connsiteY13" fmla="*/ 2268538 h 2268538"/>
              <a:gd name="connsiteX14" fmla="*/ 3298416 w 3707990"/>
              <a:gd name="connsiteY14" fmla="*/ 2221706 h 2268538"/>
              <a:gd name="connsiteX15" fmla="*/ 3281746 w 3707990"/>
              <a:gd name="connsiteY15" fmla="*/ 2074069 h 2268538"/>
              <a:gd name="connsiteX16" fmla="*/ 3249997 w 3707990"/>
              <a:gd name="connsiteY16" fmla="*/ 1953419 h 2268538"/>
              <a:gd name="connsiteX17" fmla="*/ 3188878 w 3707990"/>
              <a:gd name="connsiteY17" fmla="*/ 1887538 h 2268538"/>
              <a:gd name="connsiteX18" fmla="*/ 3258728 w 3707990"/>
              <a:gd name="connsiteY18" fmla="*/ 1773238 h 2268538"/>
              <a:gd name="connsiteX19" fmla="*/ 3233328 w 3707990"/>
              <a:gd name="connsiteY19" fmla="*/ 1430338 h 2268538"/>
              <a:gd name="connsiteX20" fmla="*/ 3306353 w 3707990"/>
              <a:gd name="connsiteY20" fmla="*/ 1359694 h 2268538"/>
              <a:gd name="connsiteX21" fmla="*/ 3265078 w 3707990"/>
              <a:gd name="connsiteY21" fmla="*/ 1233488 h 2268538"/>
              <a:gd name="connsiteX22" fmla="*/ 3322229 w 3707990"/>
              <a:gd name="connsiteY22" fmla="*/ 1116807 h 2268538"/>
              <a:gd name="connsiteX23" fmla="*/ 3398428 w 3707990"/>
              <a:gd name="connsiteY23" fmla="*/ 947738 h 2268538"/>
              <a:gd name="connsiteX24" fmla="*/ 3385728 w 3707990"/>
              <a:gd name="connsiteY24" fmla="*/ 915988 h 2268538"/>
              <a:gd name="connsiteX25" fmla="*/ 3417478 w 3707990"/>
              <a:gd name="connsiteY25" fmla="*/ 802481 h 2268538"/>
              <a:gd name="connsiteX26" fmla="*/ 3582578 w 3707990"/>
              <a:gd name="connsiteY26" fmla="*/ 604838 h 2268538"/>
              <a:gd name="connsiteX27" fmla="*/ 3707990 w 3707990"/>
              <a:gd name="connsiteY27"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892685 w 3707990"/>
              <a:gd name="connsiteY12" fmla="*/ 2265363 h 2268538"/>
              <a:gd name="connsiteX13" fmla="*/ 3265078 w 3707990"/>
              <a:gd name="connsiteY13" fmla="*/ 2268538 h 2268538"/>
              <a:gd name="connsiteX14" fmla="*/ 3298416 w 3707990"/>
              <a:gd name="connsiteY14" fmla="*/ 2221706 h 2268538"/>
              <a:gd name="connsiteX15" fmla="*/ 3281746 w 3707990"/>
              <a:gd name="connsiteY15" fmla="*/ 2074069 h 2268538"/>
              <a:gd name="connsiteX16" fmla="*/ 3249997 w 3707990"/>
              <a:gd name="connsiteY16" fmla="*/ 1953419 h 2268538"/>
              <a:gd name="connsiteX17" fmla="*/ 3188878 w 3707990"/>
              <a:gd name="connsiteY17" fmla="*/ 1887538 h 2268538"/>
              <a:gd name="connsiteX18" fmla="*/ 3258728 w 3707990"/>
              <a:gd name="connsiteY18" fmla="*/ 1773238 h 2268538"/>
              <a:gd name="connsiteX19" fmla="*/ 3233328 w 3707990"/>
              <a:gd name="connsiteY19" fmla="*/ 1430338 h 2268538"/>
              <a:gd name="connsiteX20" fmla="*/ 3306353 w 3707990"/>
              <a:gd name="connsiteY20" fmla="*/ 1359694 h 2268538"/>
              <a:gd name="connsiteX21" fmla="*/ 3265078 w 3707990"/>
              <a:gd name="connsiteY21" fmla="*/ 1233488 h 2268538"/>
              <a:gd name="connsiteX22" fmla="*/ 3322229 w 3707990"/>
              <a:gd name="connsiteY22" fmla="*/ 1116807 h 2268538"/>
              <a:gd name="connsiteX23" fmla="*/ 3398428 w 3707990"/>
              <a:gd name="connsiteY23" fmla="*/ 947738 h 2268538"/>
              <a:gd name="connsiteX24" fmla="*/ 3385728 w 3707990"/>
              <a:gd name="connsiteY24" fmla="*/ 915988 h 2268538"/>
              <a:gd name="connsiteX25" fmla="*/ 3417478 w 3707990"/>
              <a:gd name="connsiteY25" fmla="*/ 802481 h 2268538"/>
              <a:gd name="connsiteX26" fmla="*/ 3582578 w 3707990"/>
              <a:gd name="connsiteY26" fmla="*/ 604838 h 2268538"/>
              <a:gd name="connsiteX27" fmla="*/ 3707990 w 3707990"/>
              <a:gd name="connsiteY27"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308485 w 3707990"/>
              <a:gd name="connsiteY12" fmla="*/ 1928813 h 2268538"/>
              <a:gd name="connsiteX13" fmla="*/ 1892685 w 3707990"/>
              <a:gd name="connsiteY13" fmla="*/ 2265363 h 2268538"/>
              <a:gd name="connsiteX14" fmla="*/ 3265078 w 3707990"/>
              <a:gd name="connsiteY14" fmla="*/ 2268538 h 2268538"/>
              <a:gd name="connsiteX15" fmla="*/ 3298416 w 3707990"/>
              <a:gd name="connsiteY15" fmla="*/ 2221706 h 2268538"/>
              <a:gd name="connsiteX16" fmla="*/ 3281746 w 3707990"/>
              <a:gd name="connsiteY16" fmla="*/ 2074069 h 2268538"/>
              <a:gd name="connsiteX17" fmla="*/ 3249997 w 3707990"/>
              <a:gd name="connsiteY17" fmla="*/ 1953419 h 2268538"/>
              <a:gd name="connsiteX18" fmla="*/ 3188878 w 3707990"/>
              <a:gd name="connsiteY18" fmla="*/ 1887538 h 2268538"/>
              <a:gd name="connsiteX19" fmla="*/ 3258728 w 3707990"/>
              <a:gd name="connsiteY19" fmla="*/ 1773238 h 2268538"/>
              <a:gd name="connsiteX20" fmla="*/ 3233328 w 3707990"/>
              <a:gd name="connsiteY20" fmla="*/ 1430338 h 2268538"/>
              <a:gd name="connsiteX21" fmla="*/ 3306353 w 3707990"/>
              <a:gd name="connsiteY21" fmla="*/ 1359694 h 2268538"/>
              <a:gd name="connsiteX22" fmla="*/ 3265078 w 3707990"/>
              <a:gd name="connsiteY22" fmla="*/ 1233488 h 2268538"/>
              <a:gd name="connsiteX23" fmla="*/ 3322229 w 3707990"/>
              <a:gd name="connsiteY23" fmla="*/ 1116807 h 2268538"/>
              <a:gd name="connsiteX24" fmla="*/ 3398428 w 3707990"/>
              <a:gd name="connsiteY24" fmla="*/ 947738 h 2268538"/>
              <a:gd name="connsiteX25" fmla="*/ 3385728 w 3707990"/>
              <a:gd name="connsiteY25" fmla="*/ 915988 h 2268538"/>
              <a:gd name="connsiteX26" fmla="*/ 3417478 w 3707990"/>
              <a:gd name="connsiteY26" fmla="*/ 802481 h 2268538"/>
              <a:gd name="connsiteX27" fmla="*/ 3582578 w 3707990"/>
              <a:gd name="connsiteY27" fmla="*/ 604838 h 2268538"/>
              <a:gd name="connsiteX28" fmla="*/ 3707990 w 3707990"/>
              <a:gd name="connsiteY28"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308485 w 3707990"/>
              <a:gd name="connsiteY12" fmla="*/ 1928813 h 2268538"/>
              <a:gd name="connsiteX13" fmla="*/ 1892685 w 3707990"/>
              <a:gd name="connsiteY13" fmla="*/ 2265363 h 2268538"/>
              <a:gd name="connsiteX14" fmla="*/ 3265078 w 3707990"/>
              <a:gd name="connsiteY14" fmla="*/ 2268538 h 2268538"/>
              <a:gd name="connsiteX15" fmla="*/ 3298416 w 3707990"/>
              <a:gd name="connsiteY15" fmla="*/ 2221706 h 2268538"/>
              <a:gd name="connsiteX16" fmla="*/ 3281746 w 3707990"/>
              <a:gd name="connsiteY16" fmla="*/ 2074069 h 2268538"/>
              <a:gd name="connsiteX17" fmla="*/ 3249997 w 3707990"/>
              <a:gd name="connsiteY17" fmla="*/ 1953419 h 2268538"/>
              <a:gd name="connsiteX18" fmla="*/ 3188878 w 3707990"/>
              <a:gd name="connsiteY18" fmla="*/ 1887538 h 2268538"/>
              <a:gd name="connsiteX19" fmla="*/ 3258728 w 3707990"/>
              <a:gd name="connsiteY19" fmla="*/ 1773238 h 2268538"/>
              <a:gd name="connsiteX20" fmla="*/ 3233328 w 3707990"/>
              <a:gd name="connsiteY20" fmla="*/ 1430338 h 2268538"/>
              <a:gd name="connsiteX21" fmla="*/ 3306353 w 3707990"/>
              <a:gd name="connsiteY21" fmla="*/ 1359694 h 2268538"/>
              <a:gd name="connsiteX22" fmla="*/ 3265078 w 3707990"/>
              <a:gd name="connsiteY22" fmla="*/ 1233488 h 2268538"/>
              <a:gd name="connsiteX23" fmla="*/ 3322229 w 3707990"/>
              <a:gd name="connsiteY23" fmla="*/ 1116807 h 2268538"/>
              <a:gd name="connsiteX24" fmla="*/ 3398428 w 3707990"/>
              <a:gd name="connsiteY24" fmla="*/ 947738 h 2268538"/>
              <a:gd name="connsiteX25" fmla="*/ 3385728 w 3707990"/>
              <a:gd name="connsiteY25" fmla="*/ 915988 h 2268538"/>
              <a:gd name="connsiteX26" fmla="*/ 3417478 w 3707990"/>
              <a:gd name="connsiteY26" fmla="*/ 802481 h 2268538"/>
              <a:gd name="connsiteX27" fmla="*/ 3582578 w 3707990"/>
              <a:gd name="connsiteY27" fmla="*/ 604838 h 2268538"/>
              <a:gd name="connsiteX28" fmla="*/ 3707990 w 3707990"/>
              <a:gd name="connsiteY28" fmla="*/ 623888 h 2268538"/>
              <a:gd name="connsiteX0" fmla="*/ 3707990 w 3707990"/>
              <a:gd name="connsiteY0" fmla="*/ 623888 h 2268538"/>
              <a:gd name="connsiteX1" fmla="*/ 3337309 w 3707990"/>
              <a:gd name="connsiteY1" fmla="*/ 405607 h 2268538"/>
              <a:gd name="connsiteX2" fmla="*/ 2680878 w 3707990"/>
              <a:gd name="connsiteY2" fmla="*/ 700088 h 2268538"/>
              <a:gd name="connsiteX3" fmla="*/ 2242728 w 3707990"/>
              <a:gd name="connsiteY3" fmla="*/ 477838 h 2268538"/>
              <a:gd name="connsiteX4" fmla="*/ 1842678 w 3707990"/>
              <a:gd name="connsiteY4" fmla="*/ 681038 h 2268538"/>
              <a:gd name="connsiteX5" fmla="*/ 1112428 w 3707990"/>
              <a:gd name="connsiteY5" fmla="*/ 274638 h 2268538"/>
              <a:gd name="connsiteX6" fmla="*/ 1002097 w 3707990"/>
              <a:gd name="connsiteY6" fmla="*/ 0 h 2268538"/>
              <a:gd name="connsiteX7" fmla="*/ 572678 w 3707990"/>
              <a:gd name="connsiteY7" fmla="*/ 909638 h 2268538"/>
              <a:gd name="connsiteX8" fmla="*/ 388529 w 3707990"/>
              <a:gd name="connsiteY8" fmla="*/ 1195388 h 2268538"/>
              <a:gd name="connsiteX9" fmla="*/ 385 w 3707990"/>
              <a:gd name="connsiteY9" fmla="*/ 1747043 h 2268538"/>
              <a:gd name="connsiteX10" fmla="*/ 3559 w 3707990"/>
              <a:gd name="connsiteY10" fmla="*/ 2265363 h 2268538"/>
              <a:gd name="connsiteX11" fmla="*/ 784610 w 3707990"/>
              <a:gd name="connsiteY11" fmla="*/ 2262188 h 2268538"/>
              <a:gd name="connsiteX12" fmla="*/ 1308485 w 3707990"/>
              <a:gd name="connsiteY12" fmla="*/ 1928813 h 2268538"/>
              <a:gd name="connsiteX13" fmla="*/ 1892685 w 3707990"/>
              <a:gd name="connsiteY13" fmla="*/ 2265363 h 2268538"/>
              <a:gd name="connsiteX14" fmla="*/ 3265078 w 3707990"/>
              <a:gd name="connsiteY14" fmla="*/ 2268538 h 2268538"/>
              <a:gd name="connsiteX15" fmla="*/ 3298416 w 3707990"/>
              <a:gd name="connsiteY15" fmla="*/ 2221706 h 2268538"/>
              <a:gd name="connsiteX16" fmla="*/ 3281746 w 3707990"/>
              <a:gd name="connsiteY16" fmla="*/ 2074069 h 2268538"/>
              <a:gd name="connsiteX17" fmla="*/ 3249997 w 3707990"/>
              <a:gd name="connsiteY17" fmla="*/ 1953419 h 2268538"/>
              <a:gd name="connsiteX18" fmla="*/ 3188878 w 3707990"/>
              <a:gd name="connsiteY18" fmla="*/ 1887538 h 2268538"/>
              <a:gd name="connsiteX19" fmla="*/ 3258728 w 3707990"/>
              <a:gd name="connsiteY19" fmla="*/ 1773238 h 2268538"/>
              <a:gd name="connsiteX20" fmla="*/ 3233328 w 3707990"/>
              <a:gd name="connsiteY20" fmla="*/ 1430338 h 2268538"/>
              <a:gd name="connsiteX21" fmla="*/ 3306353 w 3707990"/>
              <a:gd name="connsiteY21" fmla="*/ 1359694 h 2268538"/>
              <a:gd name="connsiteX22" fmla="*/ 3265078 w 3707990"/>
              <a:gd name="connsiteY22" fmla="*/ 1233488 h 2268538"/>
              <a:gd name="connsiteX23" fmla="*/ 3322229 w 3707990"/>
              <a:gd name="connsiteY23" fmla="*/ 1116807 h 2268538"/>
              <a:gd name="connsiteX24" fmla="*/ 3398428 w 3707990"/>
              <a:gd name="connsiteY24" fmla="*/ 947738 h 2268538"/>
              <a:gd name="connsiteX25" fmla="*/ 3385728 w 3707990"/>
              <a:gd name="connsiteY25" fmla="*/ 915988 h 2268538"/>
              <a:gd name="connsiteX26" fmla="*/ 3417478 w 3707990"/>
              <a:gd name="connsiteY26" fmla="*/ 802481 h 2268538"/>
              <a:gd name="connsiteX27" fmla="*/ 3582578 w 3707990"/>
              <a:gd name="connsiteY27" fmla="*/ 604838 h 2268538"/>
              <a:gd name="connsiteX28" fmla="*/ 3707990 w 3707990"/>
              <a:gd name="connsiteY28" fmla="*/ 623888 h 226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707990" h="2268538">
                <a:moveTo>
                  <a:pt x="3707990" y="623888"/>
                </a:moveTo>
                <a:cubicBezTo>
                  <a:pt x="3585223" y="512233"/>
                  <a:pt x="3457695" y="445824"/>
                  <a:pt x="3337309" y="405607"/>
                </a:cubicBezTo>
                <a:cubicBezTo>
                  <a:pt x="3166917" y="424657"/>
                  <a:pt x="2863308" y="688050"/>
                  <a:pt x="2680878" y="700088"/>
                </a:cubicBezTo>
                <a:cubicBezTo>
                  <a:pt x="2498448" y="712126"/>
                  <a:pt x="2382428" y="481013"/>
                  <a:pt x="2242728" y="477838"/>
                </a:cubicBezTo>
                <a:cubicBezTo>
                  <a:pt x="2103028" y="474663"/>
                  <a:pt x="1913838" y="722814"/>
                  <a:pt x="1842678" y="681038"/>
                </a:cubicBezTo>
                <a:cubicBezTo>
                  <a:pt x="1602444" y="540003"/>
                  <a:pt x="1147386" y="311267"/>
                  <a:pt x="1112428" y="274638"/>
                </a:cubicBezTo>
                <a:cubicBezTo>
                  <a:pt x="1073997" y="234370"/>
                  <a:pt x="1038080" y="93133"/>
                  <a:pt x="1002097" y="0"/>
                </a:cubicBezTo>
                <a:cubicBezTo>
                  <a:pt x="951825" y="50800"/>
                  <a:pt x="756299" y="570706"/>
                  <a:pt x="572678" y="909638"/>
                </a:cubicBezTo>
                <a:cubicBezTo>
                  <a:pt x="464463" y="1081088"/>
                  <a:pt x="484308" y="1053836"/>
                  <a:pt x="388529" y="1195388"/>
                </a:cubicBezTo>
                <a:cubicBezTo>
                  <a:pt x="292750" y="1336940"/>
                  <a:pt x="166146" y="1572683"/>
                  <a:pt x="385" y="1747043"/>
                </a:cubicBezTo>
                <a:cubicBezTo>
                  <a:pt x="-1732" y="1920610"/>
                  <a:pt x="5676" y="2091796"/>
                  <a:pt x="3559" y="2265363"/>
                </a:cubicBezTo>
                <a:lnTo>
                  <a:pt x="784610" y="2262188"/>
                </a:lnTo>
                <a:cubicBezTo>
                  <a:pt x="857106" y="1966913"/>
                  <a:pt x="1123806" y="1928284"/>
                  <a:pt x="1308485" y="1928813"/>
                </a:cubicBezTo>
                <a:cubicBezTo>
                  <a:pt x="1493164" y="1929342"/>
                  <a:pt x="1764495" y="1991784"/>
                  <a:pt x="1892685" y="2265363"/>
                </a:cubicBezTo>
                <a:lnTo>
                  <a:pt x="3265078" y="2268538"/>
                </a:lnTo>
                <a:lnTo>
                  <a:pt x="3298416" y="2221706"/>
                </a:lnTo>
                <a:cubicBezTo>
                  <a:pt x="3292859" y="2172494"/>
                  <a:pt x="3268253" y="2139949"/>
                  <a:pt x="3281746" y="2074069"/>
                </a:cubicBezTo>
                <a:cubicBezTo>
                  <a:pt x="3271163" y="2033852"/>
                  <a:pt x="3229624" y="2072218"/>
                  <a:pt x="3249997" y="1953419"/>
                </a:cubicBezTo>
                <a:lnTo>
                  <a:pt x="3188878" y="1887538"/>
                </a:lnTo>
                <a:cubicBezTo>
                  <a:pt x="3231212" y="1889919"/>
                  <a:pt x="3228301" y="1801813"/>
                  <a:pt x="3258728" y="1773238"/>
                </a:cubicBezTo>
                <a:lnTo>
                  <a:pt x="3233328" y="1430338"/>
                </a:lnTo>
                <a:cubicBezTo>
                  <a:pt x="3257670" y="1406790"/>
                  <a:pt x="3291536" y="1414199"/>
                  <a:pt x="3306353" y="1359694"/>
                </a:cubicBezTo>
                <a:cubicBezTo>
                  <a:pt x="3292595" y="1317625"/>
                  <a:pt x="3262167" y="1287464"/>
                  <a:pt x="3265078" y="1233488"/>
                </a:cubicBezTo>
                <a:cubicBezTo>
                  <a:pt x="3286510" y="1188244"/>
                  <a:pt x="3248410" y="1128714"/>
                  <a:pt x="3322229" y="1116807"/>
                </a:cubicBezTo>
                <a:lnTo>
                  <a:pt x="3398428" y="947738"/>
                </a:lnTo>
                <a:lnTo>
                  <a:pt x="3385728" y="915988"/>
                </a:lnTo>
                <a:lnTo>
                  <a:pt x="3417478" y="802481"/>
                </a:lnTo>
                <a:cubicBezTo>
                  <a:pt x="3529661" y="727075"/>
                  <a:pt x="3527545" y="670719"/>
                  <a:pt x="3582578" y="604838"/>
                </a:cubicBezTo>
                <a:lnTo>
                  <a:pt x="3707990" y="623888"/>
                </a:lnTo>
                <a:close/>
              </a:path>
            </a:pathLst>
          </a:custGeom>
          <a:solidFill>
            <a:srgbClr val="9ABA5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9" name="Freeform 8"/>
          <p:cNvSpPr/>
          <p:nvPr/>
        </p:nvSpPr>
        <p:spPr>
          <a:xfrm>
            <a:off x="6372227" y="4781516"/>
            <a:ext cx="3154281" cy="2164482"/>
          </a:xfrm>
          <a:custGeom>
            <a:avLst/>
            <a:gdLst>
              <a:gd name="connsiteX0" fmla="*/ 2082800 w 2095500"/>
              <a:gd name="connsiteY0" fmla="*/ 1231900 h 1441450"/>
              <a:gd name="connsiteX1" fmla="*/ 1485900 w 2095500"/>
              <a:gd name="connsiteY1" fmla="*/ 1117600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7600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1450"/>
              <a:gd name="connsiteX1" fmla="*/ 1485900 w 2095500"/>
              <a:gd name="connsiteY1" fmla="*/ 1115219 h 1441450"/>
              <a:gd name="connsiteX2" fmla="*/ 1079500 w 2095500"/>
              <a:gd name="connsiteY2" fmla="*/ 1270000 h 1441450"/>
              <a:gd name="connsiteX3" fmla="*/ 749300 w 2095500"/>
              <a:gd name="connsiteY3" fmla="*/ 1193800 h 1441450"/>
              <a:gd name="connsiteX4" fmla="*/ 711200 w 2095500"/>
              <a:gd name="connsiteY4" fmla="*/ 1238250 h 1441450"/>
              <a:gd name="connsiteX5" fmla="*/ 508000 w 2095500"/>
              <a:gd name="connsiteY5" fmla="*/ 1441450 h 1441450"/>
              <a:gd name="connsiteX6" fmla="*/ 425450 w 2095500"/>
              <a:gd name="connsiteY6" fmla="*/ 977900 h 1441450"/>
              <a:gd name="connsiteX7" fmla="*/ 222250 w 2095500"/>
              <a:gd name="connsiteY7" fmla="*/ 495300 h 1441450"/>
              <a:gd name="connsiteX8" fmla="*/ 0 w 2095500"/>
              <a:gd name="connsiteY8" fmla="*/ 463550 h 1441450"/>
              <a:gd name="connsiteX9" fmla="*/ 222250 w 2095500"/>
              <a:gd name="connsiteY9" fmla="*/ 431800 h 1441450"/>
              <a:gd name="connsiteX10" fmla="*/ 571500 w 2095500"/>
              <a:gd name="connsiteY10" fmla="*/ 273050 h 1441450"/>
              <a:gd name="connsiteX11" fmla="*/ 927100 w 2095500"/>
              <a:gd name="connsiteY11" fmla="*/ 292100 h 1441450"/>
              <a:gd name="connsiteX12" fmla="*/ 1066800 w 2095500"/>
              <a:gd name="connsiteY12" fmla="*/ 209550 h 1441450"/>
              <a:gd name="connsiteX13" fmla="*/ 1555750 w 2095500"/>
              <a:gd name="connsiteY13" fmla="*/ 266700 h 1441450"/>
              <a:gd name="connsiteX14" fmla="*/ 1651000 w 2095500"/>
              <a:gd name="connsiteY14" fmla="*/ 0 h 1441450"/>
              <a:gd name="connsiteX15" fmla="*/ 2025650 w 2095500"/>
              <a:gd name="connsiteY15" fmla="*/ 292100 h 1441450"/>
              <a:gd name="connsiteX16" fmla="*/ 2095500 w 2095500"/>
              <a:gd name="connsiteY16" fmla="*/ 673100 h 1441450"/>
              <a:gd name="connsiteX17" fmla="*/ 2082800 w 2095500"/>
              <a:gd name="connsiteY17" fmla="*/ 1231900 h 1441450"/>
              <a:gd name="connsiteX0" fmla="*/ 2082800 w 2095500"/>
              <a:gd name="connsiteY0" fmla="*/ 1231900 h 1444920"/>
              <a:gd name="connsiteX1" fmla="*/ 1485900 w 2095500"/>
              <a:gd name="connsiteY1" fmla="*/ 1115219 h 1444920"/>
              <a:gd name="connsiteX2" fmla="*/ 1079500 w 2095500"/>
              <a:gd name="connsiteY2" fmla="*/ 1270000 h 1444920"/>
              <a:gd name="connsiteX3" fmla="*/ 749300 w 2095500"/>
              <a:gd name="connsiteY3" fmla="*/ 1193800 h 1444920"/>
              <a:gd name="connsiteX4" fmla="*/ 508000 w 2095500"/>
              <a:gd name="connsiteY4" fmla="*/ 1441450 h 1444920"/>
              <a:gd name="connsiteX5" fmla="*/ 425450 w 2095500"/>
              <a:gd name="connsiteY5" fmla="*/ 977900 h 1444920"/>
              <a:gd name="connsiteX6" fmla="*/ 222250 w 2095500"/>
              <a:gd name="connsiteY6" fmla="*/ 495300 h 1444920"/>
              <a:gd name="connsiteX7" fmla="*/ 0 w 2095500"/>
              <a:gd name="connsiteY7" fmla="*/ 463550 h 1444920"/>
              <a:gd name="connsiteX8" fmla="*/ 222250 w 2095500"/>
              <a:gd name="connsiteY8" fmla="*/ 431800 h 1444920"/>
              <a:gd name="connsiteX9" fmla="*/ 571500 w 2095500"/>
              <a:gd name="connsiteY9" fmla="*/ 273050 h 1444920"/>
              <a:gd name="connsiteX10" fmla="*/ 927100 w 2095500"/>
              <a:gd name="connsiteY10" fmla="*/ 292100 h 1444920"/>
              <a:gd name="connsiteX11" fmla="*/ 1066800 w 2095500"/>
              <a:gd name="connsiteY11" fmla="*/ 209550 h 1444920"/>
              <a:gd name="connsiteX12" fmla="*/ 1555750 w 2095500"/>
              <a:gd name="connsiteY12" fmla="*/ 266700 h 1444920"/>
              <a:gd name="connsiteX13" fmla="*/ 1651000 w 2095500"/>
              <a:gd name="connsiteY13" fmla="*/ 0 h 1444920"/>
              <a:gd name="connsiteX14" fmla="*/ 2025650 w 2095500"/>
              <a:gd name="connsiteY14" fmla="*/ 292100 h 1444920"/>
              <a:gd name="connsiteX15" fmla="*/ 2095500 w 2095500"/>
              <a:gd name="connsiteY15" fmla="*/ 673100 h 1444920"/>
              <a:gd name="connsiteX16" fmla="*/ 2082800 w 2095500"/>
              <a:gd name="connsiteY16" fmla="*/ 1231900 h 1444920"/>
              <a:gd name="connsiteX0" fmla="*/ 2082800 w 2095500"/>
              <a:gd name="connsiteY0" fmla="*/ 1231900 h 1444920"/>
              <a:gd name="connsiteX1" fmla="*/ 1485900 w 2095500"/>
              <a:gd name="connsiteY1" fmla="*/ 1115219 h 1444920"/>
              <a:gd name="connsiteX2" fmla="*/ 1079500 w 2095500"/>
              <a:gd name="connsiteY2" fmla="*/ 1270000 h 1444920"/>
              <a:gd name="connsiteX3" fmla="*/ 749300 w 2095500"/>
              <a:gd name="connsiteY3" fmla="*/ 1193800 h 1444920"/>
              <a:gd name="connsiteX4" fmla="*/ 508000 w 2095500"/>
              <a:gd name="connsiteY4" fmla="*/ 1441450 h 1444920"/>
              <a:gd name="connsiteX5" fmla="*/ 425450 w 2095500"/>
              <a:gd name="connsiteY5" fmla="*/ 977900 h 1444920"/>
              <a:gd name="connsiteX6" fmla="*/ 222250 w 2095500"/>
              <a:gd name="connsiteY6" fmla="*/ 495300 h 1444920"/>
              <a:gd name="connsiteX7" fmla="*/ 0 w 2095500"/>
              <a:gd name="connsiteY7" fmla="*/ 463550 h 1444920"/>
              <a:gd name="connsiteX8" fmla="*/ 222250 w 2095500"/>
              <a:gd name="connsiteY8" fmla="*/ 431800 h 1444920"/>
              <a:gd name="connsiteX9" fmla="*/ 571500 w 2095500"/>
              <a:gd name="connsiteY9" fmla="*/ 273050 h 1444920"/>
              <a:gd name="connsiteX10" fmla="*/ 927100 w 2095500"/>
              <a:gd name="connsiteY10" fmla="*/ 292100 h 1444920"/>
              <a:gd name="connsiteX11" fmla="*/ 1066800 w 2095500"/>
              <a:gd name="connsiteY11" fmla="*/ 209550 h 1444920"/>
              <a:gd name="connsiteX12" fmla="*/ 1555750 w 2095500"/>
              <a:gd name="connsiteY12" fmla="*/ 266700 h 1444920"/>
              <a:gd name="connsiteX13" fmla="*/ 1651000 w 2095500"/>
              <a:gd name="connsiteY13" fmla="*/ 0 h 1444920"/>
              <a:gd name="connsiteX14" fmla="*/ 2025650 w 2095500"/>
              <a:gd name="connsiteY14" fmla="*/ 292100 h 1444920"/>
              <a:gd name="connsiteX15" fmla="*/ 2095500 w 2095500"/>
              <a:gd name="connsiteY15" fmla="*/ 673100 h 1444920"/>
              <a:gd name="connsiteX16" fmla="*/ 2082800 w 2095500"/>
              <a:gd name="connsiteY16" fmla="*/ 1231900 h 1444920"/>
              <a:gd name="connsiteX0" fmla="*/ 2082800 w 2095500"/>
              <a:gd name="connsiteY0" fmla="*/ 1231900 h 1450807"/>
              <a:gd name="connsiteX1" fmla="*/ 1485900 w 2095500"/>
              <a:gd name="connsiteY1" fmla="*/ 1115219 h 1450807"/>
              <a:gd name="connsiteX2" fmla="*/ 1079500 w 2095500"/>
              <a:gd name="connsiteY2" fmla="*/ 1270000 h 1450807"/>
              <a:gd name="connsiteX3" fmla="*/ 749300 w 2095500"/>
              <a:gd name="connsiteY3" fmla="*/ 1193800 h 1450807"/>
              <a:gd name="connsiteX4" fmla="*/ 508000 w 2095500"/>
              <a:gd name="connsiteY4" fmla="*/ 1441450 h 1450807"/>
              <a:gd name="connsiteX5" fmla="*/ 425450 w 2095500"/>
              <a:gd name="connsiteY5" fmla="*/ 977900 h 1450807"/>
              <a:gd name="connsiteX6" fmla="*/ 222250 w 2095500"/>
              <a:gd name="connsiteY6" fmla="*/ 495300 h 1450807"/>
              <a:gd name="connsiteX7" fmla="*/ 0 w 2095500"/>
              <a:gd name="connsiteY7" fmla="*/ 463550 h 1450807"/>
              <a:gd name="connsiteX8" fmla="*/ 222250 w 2095500"/>
              <a:gd name="connsiteY8" fmla="*/ 431800 h 1450807"/>
              <a:gd name="connsiteX9" fmla="*/ 571500 w 2095500"/>
              <a:gd name="connsiteY9" fmla="*/ 273050 h 1450807"/>
              <a:gd name="connsiteX10" fmla="*/ 927100 w 2095500"/>
              <a:gd name="connsiteY10" fmla="*/ 292100 h 1450807"/>
              <a:gd name="connsiteX11" fmla="*/ 1066800 w 2095500"/>
              <a:gd name="connsiteY11" fmla="*/ 209550 h 1450807"/>
              <a:gd name="connsiteX12" fmla="*/ 1555750 w 2095500"/>
              <a:gd name="connsiteY12" fmla="*/ 266700 h 1450807"/>
              <a:gd name="connsiteX13" fmla="*/ 1651000 w 2095500"/>
              <a:gd name="connsiteY13" fmla="*/ 0 h 1450807"/>
              <a:gd name="connsiteX14" fmla="*/ 2025650 w 2095500"/>
              <a:gd name="connsiteY14" fmla="*/ 292100 h 1450807"/>
              <a:gd name="connsiteX15" fmla="*/ 2095500 w 2095500"/>
              <a:gd name="connsiteY15" fmla="*/ 673100 h 1450807"/>
              <a:gd name="connsiteX16" fmla="*/ 2082800 w 2095500"/>
              <a:gd name="connsiteY16" fmla="*/ 1231900 h 1450807"/>
              <a:gd name="connsiteX0" fmla="*/ 2082800 w 2095500"/>
              <a:gd name="connsiteY0" fmla="*/ 1231900 h 1447041"/>
              <a:gd name="connsiteX1" fmla="*/ 1485900 w 2095500"/>
              <a:gd name="connsiteY1" fmla="*/ 1115219 h 1447041"/>
              <a:gd name="connsiteX2" fmla="*/ 1079500 w 2095500"/>
              <a:gd name="connsiteY2" fmla="*/ 1270000 h 1447041"/>
              <a:gd name="connsiteX3" fmla="*/ 749300 w 2095500"/>
              <a:gd name="connsiteY3" fmla="*/ 1193800 h 1447041"/>
              <a:gd name="connsiteX4" fmla="*/ 508000 w 2095500"/>
              <a:gd name="connsiteY4" fmla="*/ 1441450 h 1447041"/>
              <a:gd name="connsiteX5" fmla="*/ 425450 w 2095500"/>
              <a:gd name="connsiteY5" fmla="*/ 977900 h 1447041"/>
              <a:gd name="connsiteX6" fmla="*/ 222250 w 2095500"/>
              <a:gd name="connsiteY6" fmla="*/ 495300 h 1447041"/>
              <a:gd name="connsiteX7" fmla="*/ 0 w 2095500"/>
              <a:gd name="connsiteY7" fmla="*/ 463550 h 1447041"/>
              <a:gd name="connsiteX8" fmla="*/ 222250 w 2095500"/>
              <a:gd name="connsiteY8" fmla="*/ 431800 h 1447041"/>
              <a:gd name="connsiteX9" fmla="*/ 571500 w 2095500"/>
              <a:gd name="connsiteY9" fmla="*/ 273050 h 1447041"/>
              <a:gd name="connsiteX10" fmla="*/ 927100 w 2095500"/>
              <a:gd name="connsiteY10" fmla="*/ 292100 h 1447041"/>
              <a:gd name="connsiteX11" fmla="*/ 1066800 w 2095500"/>
              <a:gd name="connsiteY11" fmla="*/ 209550 h 1447041"/>
              <a:gd name="connsiteX12" fmla="*/ 1555750 w 2095500"/>
              <a:gd name="connsiteY12" fmla="*/ 266700 h 1447041"/>
              <a:gd name="connsiteX13" fmla="*/ 1651000 w 2095500"/>
              <a:gd name="connsiteY13" fmla="*/ 0 h 1447041"/>
              <a:gd name="connsiteX14" fmla="*/ 2025650 w 2095500"/>
              <a:gd name="connsiteY14" fmla="*/ 292100 h 1447041"/>
              <a:gd name="connsiteX15" fmla="*/ 2095500 w 2095500"/>
              <a:gd name="connsiteY15" fmla="*/ 673100 h 1447041"/>
              <a:gd name="connsiteX16" fmla="*/ 2082800 w 2095500"/>
              <a:gd name="connsiteY16" fmla="*/ 1231900 h 1447041"/>
              <a:gd name="connsiteX0" fmla="*/ 2082800 w 2095500"/>
              <a:gd name="connsiteY0" fmla="*/ 1231900 h 1443030"/>
              <a:gd name="connsiteX1" fmla="*/ 1485900 w 2095500"/>
              <a:gd name="connsiteY1" fmla="*/ 1115219 h 1443030"/>
              <a:gd name="connsiteX2" fmla="*/ 1079500 w 2095500"/>
              <a:gd name="connsiteY2" fmla="*/ 1270000 h 1443030"/>
              <a:gd name="connsiteX3" fmla="*/ 749300 w 2095500"/>
              <a:gd name="connsiteY3" fmla="*/ 1193800 h 1443030"/>
              <a:gd name="connsiteX4" fmla="*/ 508000 w 2095500"/>
              <a:gd name="connsiteY4" fmla="*/ 1441450 h 1443030"/>
              <a:gd name="connsiteX5" fmla="*/ 425450 w 2095500"/>
              <a:gd name="connsiteY5" fmla="*/ 977900 h 1443030"/>
              <a:gd name="connsiteX6" fmla="*/ 222250 w 2095500"/>
              <a:gd name="connsiteY6" fmla="*/ 495300 h 1443030"/>
              <a:gd name="connsiteX7" fmla="*/ 0 w 2095500"/>
              <a:gd name="connsiteY7" fmla="*/ 463550 h 1443030"/>
              <a:gd name="connsiteX8" fmla="*/ 222250 w 2095500"/>
              <a:gd name="connsiteY8" fmla="*/ 431800 h 1443030"/>
              <a:gd name="connsiteX9" fmla="*/ 571500 w 2095500"/>
              <a:gd name="connsiteY9" fmla="*/ 273050 h 1443030"/>
              <a:gd name="connsiteX10" fmla="*/ 927100 w 2095500"/>
              <a:gd name="connsiteY10" fmla="*/ 292100 h 1443030"/>
              <a:gd name="connsiteX11" fmla="*/ 1066800 w 2095500"/>
              <a:gd name="connsiteY11" fmla="*/ 209550 h 1443030"/>
              <a:gd name="connsiteX12" fmla="*/ 1555750 w 2095500"/>
              <a:gd name="connsiteY12" fmla="*/ 266700 h 1443030"/>
              <a:gd name="connsiteX13" fmla="*/ 1651000 w 2095500"/>
              <a:gd name="connsiteY13" fmla="*/ 0 h 1443030"/>
              <a:gd name="connsiteX14" fmla="*/ 2025650 w 2095500"/>
              <a:gd name="connsiteY14" fmla="*/ 292100 h 1443030"/>
              <a:gd name="connsiteX15" fmla="*/ 2095500 w 2095500"/>
              <a:gd name="connsiteY15" fmla="*/ 673100 h 1443030"/>
              <a:gd name="connsiteX16" fmla="*/ 2082800 w 2095500"/>
              <a:gd name="connsiteY16" fmla="*/ 1231900 h 1443030"/>
              <a:gd name="connsiteX0" fmla="*/ 2082800 w 2095500"/>
              <a:gd name="connsiteY0" fmla="*/ 1231900 h 1443030"/>
              <a:gd name="connsiteX1" fmla="*/ 1485900 w 2095500"/>
              <a:gd name="connsiteY1" fmla="*/ 1115219 h 1443030"/>
              <a:gd name="connsiteX2" fmla="*/ 1079500 w 2095500"/>
              <a:gd name="connsiteY2" fmla="*/ 1270000 h 1443030"/>
              <a:gd name="connsiteX3" fmla="*/ 749300 w 2095500"/>
              <a:gd name="connsiteY3" fmla="*/ 1193800 h 1443030"/>
              <a:gd name="connsiteX4" fmla="*/ 508000 w 2095500"/>
              <a:gd name="connsiteY4" fmla="*/ 1441450 h 1443030"/>
              <a:gd name="connsiteX5" fmla="*/ 425450 w 2095500"/>
              <a:gd name="connsiteY5" fmla="*/ 977900 h 1443030"/>
              <a:gd name="connsiteX6" fmla="*/ 222250 w 2095500"/>
              <a:gd name="connsiteY6" fmla="*/ 495300 h 1443030"/>
              <a:gd name="connsiteX7" fmla="*/ 0 w 2095500"/>
              <a:gd name="connsiteY7" fmla="*/ 463550 h 1443030"/>
              <a:gd name="connsiteX8" fmla="*/ 222250 w 2095500"/>
              <a:gd name="connsiteY8" fmla="*/ 431800 h 1443030"/>
              <a:gd name="connsiteX9" fmla="*/ 571500 w 2095500"/>
              <a:gd name="connsiteY9" fmla="*/ 273050 h 1443030"/>
              <a:gd name="connsiteX10" fmla="*/ 927100 w 2095500"/>
              <a:gd name="connsiteY10" fmla="*/ 292100 h 1443030"/>
              <a:gd name="connsiteX11" fmla="*/ 1066800 w 2095500"/>
              <a:gd name="connsiteY11" fmla="*/ 209550 h 1443030"/>
              <a:gd name="connsiteX12" fmla="*/ 1555750 w 2095500"/>
              <a:gd name="connsiteY12" fmla="*/ 266700 h 1443030"/>
              <a:gd name="connsiteX13" fmla="*/ 1651000 w 2095500"/>
              <a:gd name="connsiteY13" fmla="*/ 0 h 1443030"/>
              <a:gd name="connsiteX14" fmla="*/ 2025650 w 2095500"/>
              <a:gd name="connsiteY14" fmla="*/ 292100 h 1443030"/>
              <a:gd name="connsiteX15" fmla="*/ 2095500 w 2095500"/>
              <a:gd name="connsiteY15" fmla="*/ 673100 h 1443030"/>
              <a:gd name="connsiteX16" fmla="*/ 2082800 w 2095500"/>
              <a:gd name="connsiteY16" fmla="*/ 1231900 h 1443030"/>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1456 w 2095500"/>
              <a:gd name="connsiteY6" fmla="*/ 505619 h 1442964"/>
              <a:gd name="connsiteX7" fmla="*/ 222250 w 2095500"/>
              <a:gd name="connsiteY7" fmla="*/ 495300 h 1442964"/>
              <a:gd name="connsiteX8" fmla="*/ 0 w 2095500"/>
              <a:gd name="connsiteY8" fmla="*/ 463550 h 1442964"/>
              <a:gd name="connsiteX9" fmla="*/ 222250 w 2095500"/>
              <a:gd name="connsiteY9" fmla="*/ 431800 h 1442964"/>
              <a:gd name="connsiteX10" fmla="*/ 571500 w 2095500"/>
              <a:gd name="connsiteY10" fmla="*/ 273050 h 1442964"/>
              <a:gd name="connsiteX11" fmla="*/ 927100 w 2095500"/>
              <a:gd name="connsiteY11" fmla="*/ 292100 h 1442964"/>
              <a:gd name="connsiteX12" fmla="*/ 1066800 w 2095500"/>
              <a:gd name="connsiteY12" fmla="*/ 209550 h 1442964"/>
              <a:gd name="connsiteX13" fmla="*/ 1555750 w 2095500"/>
              <a:gd name="connsiteY13" fmla="*/ 266700 h 1442964"/>
              <a:gd name="connsiteX14" fmla="*/ 1651000 w 2095500"/>
              <a:gd name="connsiteY14" fmla="*/ 0 h 1442964"/>
              <a:gd name="connsiteX15" fmla="*/ 2025650 w 2095500"/>
              <a:gd name="connsiteY15" fmla="*/ 292100 h 1442964"/>
              <a:gd name="connsiteX16" fmla="*/ 2095500 w 2095500"/>
              <a:gd name="connsiteY16" fmla="*/ 673100 h 1442964"/>
              <a:gd name="connsiteX17" fmla="*/ 2082800 w 2095500"/>
              <a:gd name="connsiteY17"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92100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27100 w 2095500"/>
              <a:gd name="connsiteY10" fmla="*/ 289719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66800 w 2095500"/>
              <a:gd name="connsiteY11" fmla="*/ 209550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1900 h 1442964"/>
              <a:gd name="connsiteX1" fmla="*/ 1485900 w 2095500"/>
              <a:gd name="connsiteY1" fmla="*/ 1115219 h 1442964"/>
              <a:gd name="connsiteX2" fmla="*/ 1079500 w 2095500"/>
              <a:gd name="connsiteY2" fmla="*/ 1270000 h 1442964"/>
              <a:gd name="connsiteX3" fmla="*/ 749300 w 2095500"/>
              <a:gd name="connsiteY3" fmla="*/ 1193800 h 1442964"/>
              <a:gd name="connsiteX4" fmla="*/ 508000 w 2095500"/>
              <a:gd name="connsiteY4" fmla="*/ 1441450 h 1442964"/>
              <a:gd name="connsiteX5" fmla="*/ 425450 w 2095500"/>
              <a:gd name="connsiteY5" fmla="*/ 977900 h 1442964"/>
              <a:gd name="connsiteX6" fmla="*/ 222250 w 2095500"/>
              <a:gd name="connsiteY6" fmla="*/ 495300 h 1442964"/>
              <a:gd name="connsiteX7" fmla="*/ 0 w 2095500"/>
              <a:gd name="connsiteY7" fmla="*/ 463550 h 1442964"/>
              <a:gd name="connsiteX8" fmla="*/ 222250 w 2095500"/>
              <a:gd name="connsiteY8" fmla="*/ 431800 h 1442964"/>
              <a:gd name="connsiteX9" fmla="*/ 571500 w 2095500"/>
              <a:gd name="connsiteY9" fmla="*/ 273050 h 1442964"/>
              <a:gd name="connsiteX10" fmla="*/ 941387 w 2095500"/>
              <a:gd name="connsiteY10" fmla="*/ 261144 h 1442964"/>
              <a:gd name="connsiteX11" fmla="*/ 1050131 w 2095500"/>
              <a:gd name="connsiteY11" fmla="*/ 204788 h 1442964"/>
              <a:gd name="connsiteX12" fmla="*/ 1555750 w 2095500"/>
              <a:gd name="connsiteY12" fmla="*/ 266700 h 1442964"/>
              <a:gd name="connsiteX13" fmla="*/ 1651000 w 2095500"/>
              <a:gd name="connsiteY13" fmla="*/ 0 h 1442964"/>
              <a:gd name="connsiteX14" fmla="*/ 2025650 w 2095500"/>
              <a:gd name="connsiteY14" fmla="*/ 292100 h 1442964"/>
              <a:gd name="connsiteX15" fmla="*/ 2095500 w 2095500"/>
              <a:gd name="connsiteY15" fmla="*/ 673100 h 1442964"/>
              <a:gd name="connsiteX16" fmla="*/ 2082800 w 2095500"/>
              <a:gd name="connsiteY16" fmla="*/ 1231900 h 1442964"/>
              <a:gd name="connsiteX0" fmla="*/ 2082800 w 2095500"/>
              <a:gd name="connsiteY0" fmla="*/ 1239540 h 1450604"/>
              <a:gd name="connsiteX1" fmla="*/ 1485900 w 2095500"/>
              <a:gd name="connsiteY1" fmla="*/ 1122859 h 1450604"/>
              <a:gd name="connsiteX2" fmla="*/ 1079500 w 2095500"/>
              <a:gd name="connsiteY2" fmla="*/ 1277640 h 1450604"/>
              <a:gd name="connsiteX3" fmla="*/ 749300 w 2095500"/>
              <a:gd name="connsiteY3" fmla="*/ 1201440 h 1450604"/>
              <a:gd name="connsiteX4" fmla="*/ 508000 w 2095500"/>
              <a:gd name="connsiteY4" fmla="*/ 1449090 h 1450604"/>
              <a:gd name="connsiteX5" fmla="*/ 425450 w 2095500"/>
              <a:gd name="connsiteY5" fmla="*/ 985540 h 1450604"/>
              <a:gd name="connsiteX6" fmla="*/ 222250 w 2095500"/>
              <a:gd name="connsiteY6" fmla="*/ 502940 h 1450604"/>
              <a:gd name="connsiteX7" fmla="*/ 0 w 2095500"/>
              <a:gd name="connsiteY7" fmla="*/ 471190 h 1450604"/>
              <a:gd name="connsiteX8" fmla="*/ 222250 w 2095500"/>
              <a:gd name="connsiteY8" fmla="*/ 439440 h 1450604"/>
              <a:gd name="connsiteX9" fmla="*/ 571500 w 2095500"/>
              <a:gd name="connsiteY9" fmla="*/ 280690 h 1450604"/>
              <a:gd name="connsiteX10" fmla="*/ 941387 w 2095500"/>
              <a:gd name="connsiteY10" fmla="*/ 268784 h 1450604"/>
              <a:gd name="connsiteX11" fmla="*/ 1050131 w 2095500"/>
              <a:gd name="connsiteY11" fmla="*/ 212428 h 1450604"/>
              <a:gd name="connsiteX12" fmla="*/ 1555750 w 2095500"/>
              <a:gd name="connsiteY12" fmla="*/ 274340 h 1450604"/>
              <a:gd name="connsiteX13" fmla="*/ 1651000 w 2095500"/>
              <a:gd name="connsiteY13" fmla="*/ 7640 h 1450604"/>
              <a:gd name="connsiteX14" fmla="*/ 2025650 w 2095500"/>
              <a:gd name="connsiteY14" fmla="*/ 299740 h 1450604"/>
              <a:gd name="connsiteX15" fmla="*/ 2095500 w 2095500"/>
              <a:gd name="connsiteY15" fmla="*/ 680740 h 1450604"/>
              <a:gd name="connsiteX16" fmla="*/ 2082800 w 2095500"/>
              <a:gd name="connsiteY16" fmla="*/ 1239540 h 1450604"/>
              <a:gd name="connsiteX0" fmla="*/ 2082800 w 2095500"/>
              <a:gd name="connsiteY0" fmla="*/ 1234207 h 1445271"/>
              <a:gd name="connsiteX1" fmla="*/ 1485900 w 2095500"/>
              <a:gd name="connsiteY1" fmla="*/ 1117526 h 1445271"/>
              <a:gd name="connsiteX2" fmla="*/ 1079500 w 2095500"/>
              <a:gd name="connsiteY2" fmla="*/ 1272307 h 1445271"/>
              <a:gd name="connsiteX3" fmla="*/ 749300 w 2095500"/>
              <a:gd name="connsiteY3" fmla="*/ 1196107 h 1445271"/>
              <a:gd name="connsiteX4" fmla="*/ 508000 w 2095500"/>
              <a:gd name="connsiteY4" fmla="*/ 1443757 h 1445271"/>
              <a:gd name="connsiteX5" fmla="*/ 425450 w 2095500"/>
              <a:gd name="connsiteY5" fmla="*/ 980207 h 1445271"/>
              <a:gd name="connsiteX6" fmla="*/ 222250 w 2095500"/>
              <a:gd name="connsiteY6" fmla="*/ 497607 h 1445271"/>
              <a:gd name="connsiteX7" fmla="*/ 0 w 2095500"/>
              <a:gd name="connsiteY7" fmla="*/ 465857 h 1445271"/>
              <a:gd name="connsiteX8" fmla="*/ 222250 w 2095500"/>
              <a:gd name="connsiteY8" fmla="*/ 434107 h 1445271"/>
              <a:gd name="connsiteX9" fmla="*/ 571500 w 2095500"/>
              <a:gd name="connsiteY9" fmla="*/ 275357 h 1445271"/>
              <a:gd name="connsiteX10" fmla="*/ 941387 w 2095500"/>
              <a:gd name="connsiteY10" fmla="*/ 263451 h 1445271"/>
              <a:gd name="connsiteX11" fmla="*/ 1050131 w 2095500"/>
              <a:gd name="connsiteY11" fmla="*/ 207095 h 1445271"/>
              <a:gd name="connsiteX12" fmla="*/ 1555750 w 2095500"/>
              <a:gd name="connsiteY12" fmla="*/ 269007 h 1445271"/>
              <a:gd name="connsiteX13" fmla="*/ 1651000 w 2095500"/>
              <a:gd name="connsiteY13" fmla="*/ 2307 h 1445271"/>
              <a:gd name="connsiteX14" fmla="*/ 2025650 w 2095500"/>
              <a:gd name="connsiteY14" fmla="*/ 294407 h 1445271"/>
              <a:gd name="connsiteX15" fmla="*/ 2095500 w 2095500"/>
              <a:gd name="connsiteY15" fmla="*/ 675407 h 1445271"/>
              <a:gd name="connsiteX16" fmla="*/ 2082800 w 2095500"/>
              <a:gd name="connsiteY16" fmla="*/ 1234207 h 1445271"/>
              <a:gd name="connsiteX0" fmla="*/ 2082800 w 2095500"/>
              <a:gd name="connsiteY0" fmla="*/ 1235030 h 1446094"/>
              <a:gd name="connsiteX1" fmla="*/ 1485900 w 2095500"/>
              <a:gd name="connsiteY1" fmla="*/ 1118349 h 1446094"/>
              <a:gd name="connsiteX2" fmla="*/ 1079500 w 2095500"/>
              <a:gd name="connsiteY2" fmla="*/ 1273130 h 1446094"/>
              <a:gd name="connsiteX3" fmla="*/ 749300 w 2095500"/>
              <a:gd name="connsiteY3" fmla="*/ 1196930 h 1446094"/>
              <a:gd name="connsiteX4" fmla="*/ 508000 w 2095500"/>
              <a:gd name="connsiteY4" fmla="*/ 1444580 h 1446094"/>
              <a:gd name="connsiteX5" fmla="*/ 425450 w 2095500"/>
              <a:gd name="connsiteY5" fmla="*/ 981030 h 1446094"/>
              <a:gd name="connsiteX6" fmla="*/ 222250 w 2095500"/>
              <a:gd name="connsiteY6" fmla="*/ 498430 h 1446094"/>
              <a:gd name="connsiteX7" fmla="*/ 0 w 2095500"/>
              <a:gd name="connsiteY7" fmla="*/ 466680 h 1446094"/>
              <a:gd name="connsiteX8" fmla="*/ 222250 w 2095500"/>
              <a:gd name="connsiteY8" fmla="*/ 434930 h 1446094"/>
              <a:gd name="connsiteX9" fmla="*/ 571500 w 2095500"/>
              <a:gd name="connsiteY9" fmla="*/ 276180 h 1446094"/>
              <a:gd name="connsiteX10" fmla="*/ 941387 w 2095500"/>
              <a:gd name="connsiteY10" fmla="*/ 264274 h 1446094"/>
              <a:gd name="connsiteX11" fmla="*/ 1050131 w 2095500"/>
              <a:gd name="connsiteY11" fmla="*/ 207918 h 1446094"/>
              <a:gd name="connsiteX12" fmla="*/ 1555750 w 2095500"/>
              <a:gd name="connsiteY12" fmla="*/ 269830 h 1446094"/>
              <a:gd name="connsiteX13" fmla="*/ 1651000 w 2095500"/>
              <a:gd name="connsiteY13" fmla="*/ 3130 h 1446094"/>
              <a:gd name="connsiteX14" fmla="*/ 2025650 w 2095500"/>
              <a:gd name="connsiteY14" fmla="*/ 295230 h 1446094"/>
              <a:gd name="connsiteX15" fmla="*/ 2095500 w 2095500"/>
              <a:gd name="connsiteY15" fmla="*/ 676230 h 1446094"/>
              <a:gd name="connsiteX16" fmla="*/ 2082800 w 2095500"/>
              <a:gd name="connsiteY16" fmla="*/ 1235030 h 1446094"/>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5500"/>
              <a:gd name="connsiteY0" fmla="*/ 1231957 h 1443021"/>
              <a:gd name="connsiteX1" fmla="*/ 1485900 w 2095500"/>
              <a:gd name="connsiteY1" fmla="*/ 1115276 h 1443021"/>
              <a:gd name="connsiteX2" fmla="*/ 1079500 w 2095500"/>
              <a:gd name="connsiteY2" fmla="*/ 1270057 h 1443021"/>
              <a:gd name="connsiteX3" fmla="*/ 749300 w 2095500"/>
              <a:gd name="connsiteY3" fmla="*/ 1193857 h 1443021"/>
              <a:gd name="connsiteX4" fmla="*/ 508000 w 2095500"/>
              <a:gd name="connsiteY4" fmla="*/ 1441507 h 1443021"/>
              <a:gd name="connsiteX5" fmla="*/ 425450 w 2095500"/>
              <a:gd name="connsiteY5" fmla="*/ 977957 h 1443021"/>
              <a:gd name="connsiteX6" fmla="*/ 222250 w 2095500"/>
              <a:gd name="connsiteY6" fmla="*/ 495357 h 1443021"/>
              <a:gd name="connsiteX7" fmla="*/ 0 w 2095500"/>
              <a:gd name="connsiteY7" fmla="*/ 463607 h 1443021"/>
              <a:gd name="connsiteX8" fmla="*/ 222250 w 2095500"/>
              <a:gd name="connsiteY8" fmla="*/ 431857 h 1443021"/>
              <a:gd name="connsiteX9" fmla="*/ 571500 w 2095500"/>
              <a:gd name="connsiteY9" fmla="*/ 273107 h 1443021"/>
              <a:gd name="connsiteX10" fmla="*/ 941387 w 2095500"/>
              <a:gd name="connsiteY10" fmla="*/ 261201 h 1443021"/>
              <a:gd name="connsiteX11" fmla="*/ 1050131 w 2095500"/>
              <a:gd name="connsiteY11" fmla="*/ 204845 h 1443021"/>
              <a:gd name="connsiteX12" fmla="*/ 1555750 w 2095500"/>
              <a:gd name="connsiteY12" fmla="*/ 266757 h 1443021"/>
              <a:gd name="connsiteX13" fmla="*/ 1651000 w 2095500"/>
              <a:gd name="connsiteY13" fmla="*/ 57 h 1443021"/>
              <a:gd name="connsiteX14" fmla="*/ 2025650 w 2095500"/>
              <a:gd name="connsiteY14" fmla="*/ 292157 h 1443021"/>
              <a:gd name="connsiteX15" fmla="*/ 2095500 w 2095500"/>
              <a:gd name="connsiteY15" fmla="*/ 673157 h 1443021"/>
              <a:gd name="connsiteX16" fmla="*/ 2082800 w 2095500"/>
              <a:gd name="connsiteY16" fmla="*/ 1231957 h 1443021"/>
              <a:gd name="connsiteX0" fmla="*/ 2082800 w 2096495"/>
              <a:gd name="connsiteY0" fmla="*/ 1231957 h 1443021"/>
              <a:gd name="connsiteX1" fmla="*/ 1485900 w 2096495"/>
              <a:gd name="connsiteY1" fmla="*/ 1115276 h 1443021"/>
              <a:gd name="connsiteX2" fmla="*/ 1079500 w 2096495"/>
              <a:gd name="connsiteY2" fmla="*/ 1270057 h 1443021"/>
              <a:gd name="connsiteX3" fmla="*/ 749300 w 2096495"/>
              <a:gd name="connsiteY3" fmla="*/ 1193857 h 1443021"/>
              <a:gd name="connsiteX4" fmla="*/ 508000 w 2096495"/>
              <a:gd name="connsiteY4" fmla="*/ 1441507 h 1443021"/>
              <a:gd name="connsiteX5" fmla="*/ 425450 w 2096495"/>
              <a:gd name="connsiteY5" fmla="*/ 977957 h 1443021"/>
              <a:gd name="connsiteX6" fmla="*/ 222250 w 2096495"/>
              <a:gd name="connsiteY6" fmla="*/ 495357 h 1443021"/>
              <a:gd name="connsiteX7" fmla="*/ 0 w 2096495"/>
              <a:gd name="connsiteY7" fmla="*/ 463607 h 1443021"/>
              <a:gd name="connsiteX8" fmla="*/ 222250 w 2096495"/>
              <a:gd name="connsiteY8" fmla="*/ 431857 h 1443021"/>
              <a:gd name="connsiteX9" fmla="*/ 571500 w 2096495"/>
              <a:gd name="connsiteY9" fmla="*/ 273107 h 1443021"/>
              <a:gd name="connsiteX10" fmla="*/ 941387 w 2096495"/>
              <a:gd name="connsiteY10" fmla="*/ 261201 h 1443021"/>
              <a:gd name="connsiteX11" fmla="*/ 1050131 w 2096495"/>
              <a:gd name="connsiteY11" fmla="*/ 204845 h 1443021"/>
              <a:gd name="connsiteX12" fmla="*/ 1555750 w 2096495"/>
              <a:gd name="connsiteY12" fmla="*/ 266757 h 1443021"/>
              <a:gd name="connsiteX13" fmla="*/ 1651000 w 2096495"/>
              <a:gd name="connsiteY13" fmla="*/ 57 h 1443021"/>
              <a:gd name="connsiteX14" fmla="*/ 2025650 w 2096495"/>
              <a:gd name="connsiteY14" fmla="*/ 292157 h 1443021"/>
              <a:gd name="connsiteX15" fmla="*/ 2095500 w 2096495"/>
              <a:gd name="connsiteY15" fmla="*/ 673157 h 1443021"/>
              <a:gd name="connsiteX16" fmla="*/ 2082800 w 2096495"/>
              <a:gd name="connsiteY16" fmla="*/ 1231957 h 1443021"/>
              <a:gd name="connsiteX0" fmla="*/ 2082800 w 2104050"/>
              <a:gd name="connsiteY0" fmla="*/ 1231957 h 1443021"/>
              <a:gd name="connsiteX1" fmla="*/ 1485900 w 2104050"/>
              <a:gd name="connsiteY1" fmla="*/ 1115276 h 1443021"/>
              <a:gd name="connsiteX2" fmla="*/ 1079500 w 2104050"/>
              <a:gd name="connsiteY2" fmla="*/ 1270057 h 1443021"/>
              <a:gd name="connsiteX3" fmla="*/ 749300 w 2104050"/>
              <a:gd name="connsiteY3" fmla="*/ 1193857 h 1443021"/>
              <a:gd name="connsiteX4" fmla="*/ 508000 w 2104050"/>
              <a:gd name="connsiteY4" fmla="*/ 1441507 h 1443021"/>
              <a:gd name="connsiteX5" fmla="*/ 425450 w 2104050"/>
              <a:gd name="connsiteY5" fmla="*/ 977957 h 1443021"/>
              <a:gd name="connsiteX6" fmla="*/ 222250 w 2104050"/>
              <a:gd name="connsiteY6" fmla="*/ 495357 h 1443021"/>
              <a:gd name="connsiteX7" fmla="*/ 0 w 2104050"/>
              <a:gd name="connsiteY7" fmla="*/ 463607 h 1443021"/>
              <a:gd name="connsiteX8" fmla="*/ 222250 w 2104050"/>
              <a:gd name="connsiteY8" fmla="*/ 431857 h 1443021"/>
              <a:gd name="connsiteX9" fmla="*/ 571500 w 2104050"/>
              <a:gd name="connsiteY9" fmla="*/ 273107 h 1443021"/>
              <a:gd name="connsiteX10" fmla="*/ 941387 w 2104050"/>
              <a:gd name="connsiteY10" fmla="*/ 261201 h 1443021"/>
              <a:gd name="connsiteX11" fmla="*/ 1050131 w 2104050"/>
              <a:gd name="connsiteY11" fmla="*/ 204845 h 1443021"/>
              <a:gd name="connsiteX12" fmla="*/ 1555750 w 2104050"/>
              <a:gd name="connsiteY12" fmla="*/ 266757 h 1443021"/>
              <a:gd name="connsiteX13" fmla="*/ 1651000 w 2104050"/>
              <a:gd name="connsiteY13" fmla="*/ 57 h 1443021"/>
              <a:gd name="connsiteX14" fmla="*/ 2025650 w 2104050"/>
              <a:gd name="connsiteY14" fmla="*/ 292157 h 1443021"/>
              <a:gd name="connsiteX15" fmla="*/ 2095500 w 2104050"/>
              <a:gd name="connsiteY15" fmla="*/ 673157 h 1443021"/>
              <a:gd name="connsiteX16" fmla="*/ 2082800 w 2104050"/>
              <a:gd name="connsiteY16" fmla="*/ 1231957 h 1443021"/>
              <a:gd name="connsiteX0" fmla="*/ 2082800 w 2104050"/>
              <a:gd name="connsiteY0" fmla="*/ 1231956 h 1443020"/>
              <a:gd name="connsiteX1" fmla="*/ 1485900 w 2104050"/>
              <a:gd name="connsiteY1" fmla="*/ 1115275 h 1443020"/>
              <a:gd name="connsiteX2" fmla="*/ 1079500 w 2104050"/>
              <a:gd name="connsiteY2" fmla="*/ 1270056 h 1443020"/>
              <a:gd name="connsiteX3" fmla="*/ 749300 w 2104050"/>
              <a:gd name="connsiteY3" fmla="*/ 1193856 h 1443020"/>
              <a:gd name="connsiteX4" fmla="*/ 508000 w 2104050"/>
              <a:gd name="connsiteY4" fmla="*/ 1441506 h 1443020"/>
              <a:gd name="connsiteX5" fmla="*/ 425450 w 2104050"/>
              <a:gd name="connsiteY5" fmla="*/ 977956 h 1443020"/>
              <a:gd name="connsiteX6" fmla="*/ 222250 w 2104050"/>
              <a:gd name="connsiteY6" fmla="*/ 495356 h 1443020"/>
              <a:gd name="connsiteX7" fmla="*/ 0 w 2104050"/>
              <a:gd name="connsiteY7" fmla="*/ 463606 h 1443020"/>
              <a:gd name="connsiteX8" fmla="*/ 222250 w 2104050"/>
              <a:gd name="connsiteY8" fmla="*/ 431856 h 1443020"/>
              <a:gd name="connsiteX9" fmla="*/ 571500 w 2104050"/>
              <a:gd name="connsiteY9" fmla="*/ 273106 h 1443020"/>
              <a:gd name="connsiteX10" fmla="*/ 941387 w 2104050"/>
              <a:gd name="connsiteY10" fmla="*/ 261200 h 1443020"/>
              <a:gd name="connsiteX11" fmla="*/ 1083469 w 2104050"/>
              <a:gd name="connsiteY11" fmla="*/ 202463 h 1443020"/>
              <a:gd name="connsiteX12" fmla="*/ 1555750 w 2104050"/>
              <a:gd name="connsiteY12" fmla="*/ 266756 h 1443020"/>
              <a:gd name="connsiteX13" fmla="*/ 1651000 w 2104050"/>
              <a:gd name="connsiteY13" fmla="*/ 56 h 1443020"/>
              <a:gd name="connsiteX14" fmla="*/ 2025650 w 2104050"/>
              <a:gd name="connsiteY14" fmla="*/ 292156 h 1443020"/>
              <a:gd name="connsiteX15" fmla="*/ 2095500 w 2104050"/>
              <a:gd name="connsiteY15" fmla="*/ 673156 h 1443020"/>
              <a:gd name="connsiteX16" fmla="*/ 2082800 w 2104050"/>
              <a:gd name="connsiteY16" fmla="*/ 1231956 h 1443020"/>
              <a:gd name="connsiteX0" fmla="*/ 2082800 w 2104050"/>
              <a:gd name="connsiteY0" fmla="*/ 1232008 h 1443072"/>
              <a:gd name="connsiteX1" fmla="*/ 1485900 w 2104050"/>
              <a:gd name="connsiteY1" fmla="*/ 1115327 h 1443072"/>
              <a:gd name="connsiteX2" fmla="*/ 1079500 w 2104050"/>
              <a:gd name="connsiteY2" fmla="*/ 1270108 h 1443072"/>
              <a:gd name="connsiteX3" fmla="*/ 749300 w 2104050"/>
              <a:gd name="connsiteY3" fmla="*/ 1193908 h 1443072"/>
              <a:gd name="connsiteX4" fmla="*/ 508000 w 2104050"/>
              <a:gd name="connsiteY4" fmla="*/ 1441558 h 1443072"/>
              <a:gd name="connsiteX5" fmla="*/ 425450 w 2104050"/>
              <a:gd name="connsiteY5" fmla="*/ 978008 h 1443072"/>
              <a:gd name="connsiteX6" fmla="*/ 222250 w 2104050"/>
              <a:gd name="connsiteY6" fmla="*/ 495408 h 1443072"/>
              <a:gd name="connsiteX7" fmla="*/ 0 w 2104050"/>
              <a:gd name="connsiteY7" fmla="*/ 463658 h 1443072"/>
              <a:gd name="connsiteX8" fmla="*/ 222250 w 2104050"/>
              <a:gd name="connsiteY8" fmla="*/ 431908 h 1443072"/>
              <a:gd name="connsiteX9" fmla="*/ 571500 w 2104050"/>
              <a:gd name="connsiteY9" fmla="*/ 273158 h 1443072"/>
              <a:gd name="connsiteX10" fmla="*/ 941387 w 2104050"/>
              <a:gd name="connsiteY10" fmla="*/ 261252 h 1443072"/>
              <a:gd name="connsiteX11" fmla="*/ 1083469 w 2104050"/>
              <a:gd name="connsiteY11" fmla="*/ 202515 h 1443072"/>
              <a:gd name="connsiteX12" fmla="*/ 1574800 w 2104050"/>
              <a:gd name="connsiteY12" fmla="*/ 257283 h 1443072"/>
              <a:gd name="connsiteX13" fmla="*/ 1651000 w 2104050"/>
              <a:gd name="connsiteY13" fmla="*/ 108 h 1443072"/>
              <a:gd name="connsiteX14" fmla="*/ 2025650 w 2104050"/>
              <a:gd name="connsiteY14" fmla="*/ 292208 h 1443072"/>
              <a:gd name="connsiteX15" fmla="*/ 2095500 w 2104050"/>
              <a:gd name="connsiteY15" fmla="*/ 673208 h 1443072"/>
              <a:gd name="connsiteX16" fmla="*/ 2082800 w 2104050"/>
              <a:gd name="connsiteY16" fmla="*/ 1232008 h 1443072"/>
              <a:gd name="connsiteX0" fmla="*/ 2082800 w 2098554"/>
              <a:gd name="connsiteY0" fmla="*/ 1231924 h 1442988"/>
              <a:gd name="connsiteX1" fmla="*/ 1485900 w 2098554"/>
              <a:gd name="connsiteY1" fmla="*/ 1115243 h 1442988"/>
              <a:gd name="connsiteX2" fmla="*/ 1079500 w 2098554"/>
              <a:gd name="connsiteY2" fmla="*/ 1270024 h 1442988"/>
              <a:gd name="connsiteX3" fmla="*/ 749300 w 2098554"/>
              <a:gd name="connsiteY3" fmla="*/ 1193824 h 1442988"/>
              <a:gd name="connsiteX4" fmla="*/ 508000 w 2098554"/>
              <a:gd name="connsiteY4" fmla="*/ 1441474 h 1442988"/>
              <a:gd name="connsiteX5" fmla="*/ 425450 w 2098554"/>
              <a:gd name="connsiteY5" fmla="*/ 977924 h 1442988"/>
              <a:gd name="connsiteX6" fmla="*/ 222250 w 2098554"/>
              <a:gd name="connsiteY6" fmla="*/ 495324 h 1442988"/>
              <a:gd name="connsiteX7" fmla="*/ 0 w 2098554"/>
              <a:gd name="connsiteY7" fmla="*/ 463574 h 1442988"/>
              <a:gd name="connsiteX8" fmla="*/ 222250 w 2098554"/>
              <a:gd name="connsiteY8" fmla="*/ 431824 h 1442988"/>
              <a:gd name="connsiteX9" fmla="*/ 571500 w 2098554"/>
              <a:gd name="connsiteY9" fmla="*/ 273074 h 1442988"/>
              <a:gd name="connsiteX10" fmla="*/ 941387 w 2098554"/>
              <a:gd name="connsiteY10" fmla="*/ 261168 h 1442988"/>
              <a:gd name="connsiteX11" fmla="*/ 1083469 w 2098554"/>
              <a:gd name="connsiteY11" fmla="*/ 202431 h 1442988"/>
              <a:gd name="connsiteX12" fmla="*/ 1574800 w 2098554"/>
              <a:gd name="connsiteY12" fmla="*/ 257199 h 1442988"/>
              <a:gd name="connsiteX13" fmla="*/ 1651000 w 2098554"/>
              <a:gd name="connsiteY13" fmla="*/ 24 h 1442988"/>
              <a:gd name="connsiteX14" fmla="*/ 2020888 w 2098554"/>
              <a:gd name="connsiteY14" fmla="*/ 273074 h 1442988"/>
              <a:gd name="connsiteX15" fmla="*/ 2095500 w 2098554"/>
              <a:gd name="connsiteY15" fmla="*/ 673124 h 1442988"/>
              <a:gd name="connsiteX16" fmla="*/ 2082800 w 20985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41387 w 2102854"/>
              <a:gd name="connsiteY10" fmla="*/ 261168 h 1442988"/>
              <a:gd name="connsiteX11" fmla="*/ 1083469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27100 w 2102854"/>
              <a:gd name="connsiteY10" fmla="*/ 280218 h 1442988"/>
              <a:gd name="connsiteX11" fmla="*/ 1083469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22338 w 2102854"/>
              <a:gd name="connsiteY10" fmla="*/ 273075 h 1442988"/>
              <a:gd name="connsiteX11" fmla="*/ 1083469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 name="connsiteX0" fmla="*/ 2082800 w 2102854"/>
              <a:gd name="connsiteY0" fmla="*/ 1231924 h 1442988"/>
              <a:gd name="connsiteX1" fmla="*/ 1485900 w 2102854"/>
              <a:gd name="connsiteY1" fmla="*/ 1115243 h 1442988"/>
              <a:gd name="connsiteX2" fmla="*/ 1079500 w 2102854"/>
              <a:gd name="connsiteY2" fmla="*/ 1270024 h 1442988"/>
              <a:gd name="connsiteX3" fmla="*/ 749300 w 2102854"/>
              <a:gd name="connsiteY3" fmla="*/ 1193824 h 1442988"/>
              <a:gd name="connsiteX4" fmla="*/ 508000 w 2102854"/>
              <a:gd name="connsiteY4" fmla="*/ 1441474 h 1442988"/>
              <a:gd name="connsiteX5" fmla="*/ 425450 w 2102854"/>
              <a:gd name="connsiteY5" fmla="*/ 977924 h 1442988"/>
              <a:gd name="connsiteX6" fmla="*/ 222250 w 2102854"/>
              <a:gd name="connsiteY6" fmla="*/ 495324 h 1442988"/>
              <a:gd name="connsiteX7" fmla="*/ 0 w 2102854"/>
              <a:gd name="connsiteY7" fmla="*/ 463574 h 1442988"/>
              <a:gd name="connsiteX8" fmla="*/ 222250 w 2102854"/>
              <a:gd name="connsiteY8" fmla="*/ 431824 h 1442988"/>
              <a:gd name="connsiteX9" fmla="*/ 571500 w 2102854"/>
              <a:gd name="connsiteY9" fmla="*/ 273074 h 1442988"/>
              <a:gd name="connsiteX10" fmla="*/ 922338 w 2102854"/>
              <a:gd name="connsiteY10" fmla="*/ 273075 h 1442988"/>
              <a:gd name="connsiteX11" fmla="*/ 1073944 w 2102854"/>
              <a:gd name="connsiteY11" fmla="*/ 202431 h 1442988"/>
              <a:gd name="connsiteX12" fmla="*/ 1574800 w 2102854"/>
              <a:gd name="connsiteY12" fmla="*/ 257199 h 1442988"/>
              <a:gd name="connsiteX13" fmla="*/ 1651000 w 2102854"/>
              <a:gd name="connsiteY13" fmla="*/ 24 h 1442988"/>
              <a:gd name="connsiteX14" fmla="*/ 2020888 w 2102854"/>
              <a:gd name="connsiteY14" fmla="*/ 273074 h 1442988"/>
              <a:gd name="connsiteX15" fmla="*/ 2100263 w 2102854"/>
              <a:gd name="connsiteY15" fmla="*/ 682649 h 1442988"/>
              <a:gd name="connsiteX16" fmla="*/ 2082800 w 2102854"/>
              <a:gd name="connsiteY16" fmla="*/ 1231924 h 144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02854" h="1442988">
                <a:moveTo>
                  <a:pt x="2082800" y="1231924"/>
                </a:moveTo>
                <a:cubicBezTo>
                  <a:pt x="1981200" y="1305611"/>
                  <a:pt x="1653117" y="1108893"/>
                  <a:pt x="1485900" y="1115243"/>
                </a:cubicBezTo>
                <a:cubicBezTo>
                  <a:pt x="1318683" y="1121593"/>
                  <a:pt x="1202267" y="1256927"/>
                  <a:pt x="1079500" y="1270024"/>
                </a:cubicBezTo>
                <a:cubicBezTo>
                  <a:pt x="956733" y="1283121"/>
                  <a:pt x="867021" y="1173271"/>
                  <a:pt x="749300" y="1193824"/>
                </a:cubicBezTo>
                <a:cubicBezTo>
                  <a:pt x="651338" y="1210927"/>
                  <a:pt x="596172" y="1464811"/>
                  <a:pt x="508000" y="1441474"/>
                </a:cubicBezTo>
                <a:cubicBezTo>
                  <a:pt x="426085" y="1419793"/>
                  <a:pt x="473075" y="1135616"/>
                  <a:pt x="425450" y="977924"/>
                </a:cubicBezTo>
                <a:cubicBezTo>
                  <a:pt x="377825" y="820232"/>
                  <a:pt x="332383" y="532488"/>
                  <a:pt x="222250" y="495324"/>
                </a:cubicBezTo>
                <a:cubicBezTo>
                  <a:pt x="151343" y="471397"/>
                  <a:pt x="74083" y="474157"/>
                  <a:pt x="0" y="463574"/>
                </a:cubicBezTo>
                <a:cubicBezTo>
                  <a:pt x="74083" y="452991"/>
                  <a:pt x="127000" y="463574"/>
                  <a:pt x="222250" y="431824"/>
                </a:cubicBezTo>
                <a:cubicBezTo>
                  <a:pt x="317500" y="400074"/>
                  <a:pt x="454819" y="299532"/>
                  <a:pt x="571500" y="273074"/>
                </a:cubicBezTo>
                <a:cubicBezTo>
                  <a:pt x="688181" y="246616"/>
                  <a:pt x="838597" y="284849"/>
                  <a:pt x="922338" y="273075"/>
                </a:cubicBezTo>
                <a:cubicBezTo>
                  <a:pt x="1006079" y="261301"/>
                  <a:pt x="965200" y="205077"/>
                  <a:pt x="1073944" y="202431"/>
                </a:cubicBezTo>
                <a:cubicBezTo>
                  <a:pt x="1182688" y="199785"/>
                  <a:pt x="1478624" y="290934"/>
                  <a:pt x="1574800" y="257199"/>
                </a:cubicBezTo>
                <a:cubicBezTo>
                  <a:pt x="1670976" y="223465"/>
                  <a:pt x="1576652" y="-2622"/>
                  <a:pt x="1651000" y="24"/>
                </a:cubicBezTo>
                <a:cubicBezTo>
                  <a:pt x="1725348" y="2670"/>
                  <a:pt x="1946011" y="159303"/>
                  <a:pt x="2020888" y="273074"/>
                </a:cubicBezTo>
                <a:cubicBezTo>
                  <a:pt x="2095765" y="386845"/>
                  <a:pt x="2089944" y="522841"/>
                  <a:pt x="2100263" y="682649"/>
                </a:cubicBezTo>
                <a:cubicBezTo>
                  <a:pt x="2110582" y="842457"/>
                  <a:pt x="2087033" y="1045657"/>
                  <a:pt x="2082800" y="1231924"/>
                </a:cubicBezTo>
                <a:close/>
              </a:path>
            </a:pathLst>
          </a:custGeom>
          <a:solidFill>
            <a:srgbClr val="4E81BD">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0" name="Freeform 9"/>
          <p:cNvSpPr/>
          <p:nvPr/>
        </p:nvSpPr>
        <p:spPr>
          <a:xfrm>
            <a:off x="6370798" y="1319453"/>
            <a:ext cx="3780554" cy="5329952"/>
          </a:xfrm>
          <a:custGeom>
            <a:avLst/>
            <a:gdLst>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34540 w 2514600"/>
              <a:gd name="connsiteY20" fmla="*/ 2583180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25015 w 2514600"/>
              <a:gd name="connsiteY20" fmla="*/ 2587943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25015 w 2514600"/>
              <a:gd name="connsiteY20" fmla="*/ 2587943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360420"/>
              <a:gd name="connsiteX1" fmla="*/ 304800 w 2514600"/>
              <a:gd name="connsiteY1" fmla="*/ 1386840 h 3360420"/>
              <a:gd name="connsiteX2" fmla="*/ 457200 w 2514600"/>
              <a:gd name="connsiteY2" fmla="*/ 525780 h 3360420"/>
              <a:gd name="connsiteX3" fmla="*/ 525780 w 2514600"/>
              <a:gd name="connsiteY3" fmla="*/ 45720 h 3360420"/>
              <a:gd name="connsiteX4" fmla="*/ 601980 w 2514600"/>
              <a:gd name="connsiteY4" fmla="*/ 0 h 3360420"/>
              <a:gd name="connsiteX5" fmla="*/ 739140 w 2514600"/>
              <a:gd name="connsiteY5" fmla="*/ 76200 h 3360420"/>
              <a:gd name="connsiteX6" fmla="*/ 998220 w 2514600"/>
              <a:gd name="connsiteY6" fmla="*/ 419100 h 3360420"/>
              <a:gd name="connsiteX7" fmla="*/ 1127760 w 2514600"/>
              <a:gd name="connsiteY7" fmla="*/ 830580 h 3360420"/>
              <a:gd name="connsiteX8" fmla="*/ 1318260 w 2514600"/>
              <a:gd name="connsiteY8" fmla="*/ 899160 h 3360420"/>
              <a:gd name="connsiteX9" fmla="*/ 1470660 w 2514600"/>
              <a:gd name="connsiteY9" fmla="*/ 1234440 h 3360420"/>
              <a:gd name="connsiteX10" fmla="*/ 1775460 w 2514600"/>
              <a:gd name="connsiteY10" fmla="*/ 1371600 h 3360420"/>
              <a:gd name="connsiteX11" fmla="*/ 1752600 w 2514600"/>
              <a:gd name="connsiteY11" fmla="*/ 1021080 h 3360420"/>
              <a:gd name="connsiteX12" fmla="*/ 2179320 w 2514600"/>
              <a:gd name="connsiteY12" fmla="*/ 1143000 h 3360420"/>
              <a:gd name="connsiteX13" fmla="*/ 2499360 w 2514600"/>
              <a:gd name="connsiteY13" fmla="*/ 1226820 h 3360420"/>
              <a:gd name="connsiteX14" fmla="*/ 2446020 w 2514600"/>
              <a:gd name="connsiteY14" fmla="*/ 1744980 h 3360420"/>
              <a:gd name="connsiteX15" fmla="*/ 2514600 w 2514600"/>
              <a:gd name="connsiteY15" fmla="*/ 2293620 h 3360420"/>
              <a:gd name="connsiteX16" fmla="*/ 2377440 w 2514600"/>
              <a:gd name="connsiteY16" fmla="*/ 2926080 h 3360420"/>
              <a:gd name="connsiteX17" fmla="*/ 2453640 w 2514600"/>
              <a:gd name="connsiteY17" fmla="*/ 3299460 h 3360420"/>
              <a:gd name="connsiteX18" fmla="*/ 2087880 w 2514600"/>
              <a:gd name="connsiteY18" fmla="*/ 3360420 h 3360420"/>
              <a:gd name="connsiteX19" fmla="*/ 2095500 w 2514600"/>
              <a:gd name="connsiteY19" fmla="*/ 2971800 h 3360420"/>
              <a:gd name="connsiteX20" fmla="*/ 2025015 w 2514600"/>
              <a:gd name="connsiteY20" fmla="*/ 2587943 h 3360420"/>
              <a:gd name="connsiteX21" fmla="*/ 1661160 w 2514600"/>
              <a:gd name="connsiteY21" fmla="*/ 2301240 h 3360420"/>
              <a:gd name="connsiteX22" fmla="*/ 1562100 w 2514600"/>
              <a:gd name="connsiteY22" fmla="*/ 2560320 h 3360420"/>
              <a:gd name="connsiteX23" fmla="*/ 1066800 w 2514600"/>
              <a:gd name="connsiteY23" fmla="*/ 2499360 h 3360420"/>
              <a:gd name="connsiteX24" fmla="*/ 929640 w 2514600"/>
              <a:gd name="connsiteY24" fmla="*/ 2575560 h 3360420"/>
              <a:gd name="connsiteX25" fmla="*/ 586740 w 2514600"/>
              <a:gd name="connsiteY25" fmla="*/ 2567940 h 3360420"/>
              <a:gd name="connsiteX26" fmla="*/ 205740 w 2514600"/>
              <a:gd name="connsiteY26" fmla="*/ 2727960 h 3360420"/>
              <a:gd name="connsiteX27" fmla="*/ 0 w 2514600"/>
              <a:gd name="connsiteY27" fmla="*/ 2743200 h 3360420"/>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99460 h 3541395"/>
              <a:gd name="connsiteX18" fmla="*/ 2083117 w 2514600"/>
              <a:gd name="connsiteY18" fmla="*/ 3541395 h 3541395"/>
              <a:gd name="connsiteX19" fmla="*/ 2095500 w 2514600"/>
              <a:gd name="connsiteY19" fmla="*/ 2971800 h 3541395"/>
              <a:gd name="connsiteX20" fmla="*/ 2025015 w 2514600"/>
              <a:gd name="connsiteY20" fmla="*/ 2587943 h 3541395"/>
              <a:gd name="connsiteX21" fmla="*/ 1661160 w 2514600"/>
              <a:gd name="connsiteY21" fmla="*/ 2301240 h 3541395"/>
              <a:gd name="connsiteX22" fmla="*/ 1562100 w 2514600"/>
              <a:gd name="connsiteY22" fmla="*/ 2560320 h 3541395"/>
              <a:gd name="connsiteX23" fmla="*/ 1066800 w 2514600"/>
              <a:gd name="connsiteY23" fmla="*/ 2499360 h 3541395"/>
              <a:gd name="connsiteX24" fmla="*/ 929640 w 2514600"/>
              <a:gd name="connsiteY24" fmla="*/ 2575560 h 3541395"/>
              <a:gd name="connsiteX25" fmla="*/ 586740 w 2514600"/>
              <a:gd name="connsiteY25" fmla="*/ 2567940 h 3541395"/>
              <a:gd name="connsiteX26" fmla="*/ 205740 w 2514600"/>
              <a:gd name="connsiteY26" fmla="*/ 2727960 h 3541395"/>
              <a:gd name="connsiteX27" fmla="*/ 0 w 2514600"/>
              <a:gd name="connsiteY27"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99460 h 3541395"/>
              <a:gd name="connsiteX18" fmla="*/ 2083117 w 2514600"/>
              <a:gd name="connsiteY18" fmla="*/ 3541395 h 3541395"/>
              <a:gd name="connsiteX19" fmla="*/ 2095500 w 2514600"/>
              <a:gd name="connsiteY19" fmla="*/ 2971800 h 3541395"/>
              <a:gd name="connsiteX20" fmla="*/ 2025015 w 2514600"/>
              <a:gd name="connsiteY20" fmla="*/ 2587943 h 3541395"/>
              <a:gd name="connsiteX21" fmla="*/ 1661160 w 2514600"/>
              <a:gd name="connsiteY21" fmla="*/ 2301240 h 3541395"/>
              <a:gd name="connsiteX22" fmla="*/ 1562100 w 2514600"/>
              <a:gd name="connsiteY22" fmla="*/ 2560320 h 3541395"/>
              <a:gd name="connsiteX23" fmla="*/ 1066800 w 2514600"/>
              <a:gd name="connsiteY23" fmla="*/ 2499360 h 3541395"/>
              <a:gd name="connsiteX24" fmla="*/ 929640 w 2514600"/>
              <a:gd name="connsiteY24" fmla="*/ 2575560 h 3541395"/>
              <a:gd name="connsiteX25" fmla="*/ 586740 w 2514600"/>
              <a:gd name="connsiteY25" fmla="*/ 2567940 h 3541395"/>
              <a:gd name="connsiteX26" fmla="*/ 205740 w 2514600"/>
              <a:gd name="connsiteY26" fmla="*/ 2727960 h 3541395"/>
              <a:gd name="connsiteX27" fmla="*/ 0 w 2514600"/>
              <a:gd name="connsiteY27"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22684 w 2514600"/>
              <a:gd name="connsiteY17" fmla="*/ 3518535 h 3541395"/>
              <a:gd name="connsiteX18" fmla="*/ 2083117 w 2514600"/>
              <a:gd name="connsiteY18" fmla="*/ 3541395 h 3541395"/>
              <a:gd name="connsiteX19" fmla="*/ 2095500 w 2514600"/>
              <a:gd name="connsiteY19" fmla="*/ 2971800 h 3541395"/>
              <a:gd name="connsiteX20" fmla="*/ 2025015 w 2514600"/>
              <a:gd name="connsiteY20" fmla="*/ 2587943 h 3541395"/>
              <a:gd name="connsiteX21" fmla="*/ 1661160 w 2514600"/>
              <a:gd name="connsiteY21" fmla="*/ 2301240 h 3541395"/>
              <a:gd name="connsiteX22" fmla="*/ 1562100 w 2514600"/>
              <a:gd name="connsiteY22" fmla="*/ 2560320 h 3541395"/>
              <a:gd name="connsiteX23" fmla="*/ 1066800 w 2514600"/>
              <a:gd name="connsiteY23" fmla="*/ 2499360 h 3541395"/>
              <a:gd name="connsiteX24" fmla="*/ 929640 w 2514600"/>
              <a:gd name="connsiteY24" fmla="*/ 2575560 h 3541395"/>
              <a:gd name="connsiteX25" fmla="*/ 586740 w 2514600"/>
              <a:gd name="connsiteY25" fmla="*/ 2567940 h 3541395"/>
              <a:gd name="connsiteX26" fmla="*/ 205740 w 2514600"/>
              <a:gd name="connsiteY26" fmla="*/ 2727960 h 3541395"/>
              <a:gd name="connsiteX27" fmla="*/ 0 w 2514600"/>
              <a:gd name="connsiteY27"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4600"/>
              <a:gd name="connsiteY0" fmla="*/ 2743200 h 3541395"/>
              <a:gd name="connsiteX1" fmla="*/ 304800 w 2514600"/>
              <a:gd name="connsiteY1" fmla="*/ 1386840 h 3541395"/>
              <a:gd name="connsiteX2" fmla="*/ 457200 w 2514600"/>
              <a:gd name="connsiteY2" fmla="*/ 525780 h 3541395"/>
              <a:gd name="connsiteX3" fmla="*/ 525780 w 2514600"/>
              <a:gd name="connsiteY3" fmla="*/ 45720 h 3541395"/>
              <a:gd name="connsiteX4" fmla="*/ 601980 w 2514600"/>
              <a:gd name="connsiteY4" fmla="*/ 0 h 3541395"/>
              <a:gd name="connsiteX5" fmla="*/ 739140 w 2514600"/>
              <a:gd name="connsiteY5" fmla="*/ 76200 h 3541395"/>
              <a:gd name="connsiteX6" fmla="*/ 998220 w 2514600"/>
              <a:gd name="connsiteY6" fmla="*/ 419100 h 3541395"/>
              <a:gd name="connsiteX7" fmla="*/ 1127760 w 2514600"/>
              <a:gd name="connsiteY7" fmla="*/ 830580 h 3541395"/>
              <a:gd name="connsiteX8" fmla="*/ 1318260 w 2514600"/>
              <a:gd name="connsiteY8" fmla="*/ 899160 h 3541395"/>
              <a:gd name="connsiteX9" fmla="*/ 1470660 w 2514600"/>
              <a:gd name="connsiteY9" fmla="*/ 1234440 h 3541395"/>
              <a:gd name="connsiteX10" fmla="*/ 1775460 w 2514600"/>
              <a:gd name="connsiteY10" fmla="*/ 1371600 h 3541395"/>
              <a:gd name="connsiteX11" fmla="*/ 1752600 w 2514600"/>
              <a:gd name="connsiteY11" fmla="*/ 1021080 h 3541395"/>
              <a:gd name="connsiteX12" fmla="*/ 2179320 w 2514600"/>
              <a:gd name="connsiteY12" fmla="*/ 1143000 h 3541395"/>
              <a:gd name="connsiteX13" fmla="*/ 2499360 w 2514600"/>
              <a:gd name="connsiteY13" fmla="*/ 1226820 h 3541395"/>
              <a:gd name="connsiteX14" fmla="*/ 2446020 w 2514600"/>
              <a:gd name="connsiteY14" fmla="*/ 1744980 h 3541395"/>
              <a:gd name="connsiteX15" fmla="*/ 2514600 w 2514600"/>
              <a:gd name="connsiteY15" fmla="*/ 2293620 h 3541395"/>
              <a:gd name="connsiteX16" fmla="*/ 2377440 w 2514600"/>
              <a:gd name="connsiteY16" fmla="*/ 2926080 h 3541395"/>
              <a:gd name="connsiteX17" fmla="*/ 2453640 w 2514600"/>
              <a:gd name="connsiteY17" fmla="*/ 3251835 h 3541395"/>
              <a:gd name="connsiteX18" fmla="*/ 2422684 w 2514600"/>
              <a:gd name="connsiteY18" fmla="*/ 3518535 h 3541395"/>
              <a:gd name="connsiteX19" fmla="*/ 2083117 w 2514600"/>
              <a:gd name="connsiteY19" fmla="*/ 3541395 h 3541395"/>
              <a:gd name="connsiteX20" fmla="*/ 2095500 w 2514600"/>
              <a:gd name="connsiteY20" fmla="*/ 2971800 h 3541395"/>
              <a:gd name="connsiteX21" fmla="*/ 2025015 w 2514600"/>
              <a:gd name="connsiteY21" fmla="*/ 2587943 h 3541395"/>
              <a:gd name="connsiteX22" fmla="*/ 1661160 w 2514600"/>
              <a:gd name="connsiteY22" fmla="*/ 2301240 h 3541395"/>
              <a:gd name="connsiteX23" fmla="*/ 1562100 w 2514600"/>
              <a:gd name="connsiteY23" fmla="*/ 2560320 h 3541395"/>
              <a:gd name="connsiteX24" fmla="*/ 1066800 w 2514600"/>
              <a:gd name="connsiteY24" fmla="*/ 2499360 h 3541395"/>
              <a:gd name="connsiteX25" fmla="*/ 929640 w 2514600"/>
              <a:gd name="connsiteY25" fmla="*/ 2575560 h 3541395"/>
              <a:gd name="connsiteX26" fmla="*/ 586740 w 2514600"/>
              <a:gd name="connsiteY26" fmla="*/ 2567940 h 3541395"/>
              <a:gd name="connsiteX27" fmla="*/ 205740 w 2514600"/>
              <a:gd name="connsiteY27" fmla="*/ 2727960 h 3541395"/>
              <a:gd name="connsiteX28" fmla="*/ 0 w 2514600"/>
              <a:gd name="connsiteY28" fmla="*/ 2743200 h 3541395"/>
              <a:gd name="connsiteX0" fmla="*/ 0 w 2519362"/>
              <a:gd name="connsiteY0" fmla="*/ 2752725 h 3541395"/>
              <a:gd name="connsiteX1" fmla="*/ 309562 w 2519362"/>
              <a:gd name="connsiteY1" fmla="*/ 1386840 h 3541395"/>
              <a:gd name="connsiteX2" fmla="*/ 461962 w 2519362"/>
              <a:gd name="connsiteY2" fmla="*/ 525780 h 3541395"/>
              <a:gd name="connsiteX3" fmla="*/ 530542 w 2519362"/>
              <a:gd name="connsiteY3" fmla="*/ 45720 h 3541395"/>
              <a:gd name="connsiteX4" fmla="*/ 606742 w 2519362"/>
              <a:gd name="connsiteY4" fmla="*/ 0 h 3541395"/>
              <a:gd name="connsiteX5" fmla="*/ 743902 w 2519362"/>
              <a:gd name="connsiteY5" fmla="*/ 76200 h 3541395"/>
              <a:gd name="connsiteX6" fmla="*/ 1002982 w 2519362"/>
              <a:gd name="connsiteY6" fmla="*/ 419100 h 3541395"/>
              <a:gd name="connsiteX7" fmla="*/ 1132522 w 2519362"/>
              <a:gd name="connsiteY7" fmla="*/ 830580 h 3541395"/>
              <a:gd name="connsiteX8" fmla="*/ 1323022 w 2519362"/>
              <a:gd name="connsiteY8" fmla="*/ 899160 h 3541395"/>
              <a:gd name="connsiteX9" fmla="*/ 1475422 w 2519362"/>
              <a:gd name="connsiteY9" fmla="*/ 1234440 h 3541395"/>
              <a:gd name="connsiteX10" fmla="*/ 1780222 w 2519362"/>
              <a:gd name="connsiteY10" fmla="*/ 1371600 h 3541395"/>
              <a:gd name="connsiteX11" fmla="*/ 1757362 w 2519362"/>
              <a:gd name="connsiteY11" fmla="*/ 1021080 h 3541395"/>
              <a:gd name="connsiteX12" fmla="*/ 2184082 w 2519362"/>
              <a:gd name="connsiteY12" fmla="*/ 1143000 h 3541395"/>
              <a:gd name="connsiteX13" fmla="*/ 2504122 w 2519362"/>
              <a:gd name="connsiteY13" fmla="*/ 1226820 h 3541395"/>
              <a:gd name="connsiteX14" fmla="*/ 2450782 w 2519362"/>
              <a:gd name="connsiteY14" fmla="*/ 1744980 h 3541395"/>
              <a:gd name="connsiteX15" fmla="*/ 2519362 w 2519362"/>
              <a:gd name="connsiteY15" fmla="*/ 2293620 h 3541395"/>
              <a:gd name="connsiteX16" fmla="*/ 2382202 w 2519362"/>
              <a:gd name="connsiteY16" fmla="*/ 2926080 h 3541395"/>
              <a:gd name="connsiteX17" fmla="*/ 2458402 w 2519362"/>
              <a:gd name="connsiteY17" fmla="*/ 3251835 h 3541395"/>
              <a:gd name="connsiteX18" fmla="*/ 2427446 w 2519362"/>
              <a:gd name="connsiteY18" fmla="*/ 3518535 h 3541395"/>
              <a:gd name="connsiteX19" fmla="*/ 2087879 w 2519362"/>
              <a:gd name="connsiteY19" fmla="*/ 3541395 h 3541395"/>
              <a:gd name="connsiteX20" fmla="*/ 2100262 w 2519362"/>
              <a:gd name="connsiteY20" fmla="*/ 2971800 h 3541395"/>
              <a:gd name="connsiteX21" fmla="*/ 2029777 w 2519362"/>
              <a:gd name="connsiteY21" fmla="*/ 2587943 h 3541395"/>
              <a:gd name="connsiteX22" fmla="*/ 1665922 w 2519362"/>
              <a:gd name="connsiteY22" fmla="*/ 2301240 h 3541395"/>
              <a:gd name="connsiteX23" fmla="*/ 1566862 w 2519362"/>
              <a:gd name="connsiteY23" fmla="*/ 2560320 h 3541395"/>
              <a:gd name="connsiteX24" fmla="*/ 1071562 w 2519362"/>
              <a:gd name="connsiteY24" fmla="*/ 2499360 h 3541395"/>
              <a:gd name="connsiteX25" fmla="*/ 934402 w 2519362"/>
              <a:gd name="connsiteY25" fmla="*/ 2575560 h 3541395"/>
              <a:gd name="connsiteX26" fmla="*/ 591502 w 2519362"/>
              <a:gd name="connsiteY26" fmla="*/ 2567940 h 3541395"/>
              <a:gd name="connsiteX27" fmla="*/ 210502 w 2519362"/>
              <a:gd name="connsiteY27" fmla="*/ 2727960 h 3541395"/>
              <a:gd name="connsiteX28" fmla="*/ 0 w 2519362"/>
              <a:gd name="connsiteY28"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461962 w 2519362"/>
              <a:gd name="connsiteY3" fmla="*/ 525780 h 3541395"/>
              <a:gd name="connsiteX4" fmla="*/ 530542 w 2519362"/>
              <a:gd name="connsiteY4" fmla="*/ 45720 h 3541395"/>
              <a:gd name="connsiteX5" fmla="*/ 606742 w 2519362"/>
              <a:gd name="connsiteY5" fmla="*/ 0 h 3541395"/>
              <a:gd name="connsiteX6" fmla="*/ 743902 w 2519362"/>
              <a:gd name="connsiteY6" fmla="*/ 76200 h 3541395"/>
              <a:gd name="connsiteX7" fmla="*/ 1002982 w 2519362"/>
              <a:gd name="connsiteY7" fmla="*/ 419100 h 3541395"/>
              <a:gd name="connsiteX8" fmla="*/ 1132522 w 2519362"/>
              <a:gd name="connsiteY8" fmla="*/ 830580 h 3541395"/>
              <a:gd name="connsiteX9" fmla="*/ 1323022 w 2519362"/>
              <a:gd name="connsiteY9" fmla="*/ 899160 h 3541395"/>
              <a:gd name="connsiteX10" fmla="*/ 1475422 w 2519362"/>
              <a:gd name="connsiteY10" fmla="*/ 1234440 h 3541395"/>
              <a:gd name="connsiteX11" fmla="*/ 1780222 w 2519362"/>
              <a:gd name="connsiteY11" fmla="*/ 1371600 h 3541395"/>
              <a:gd name="connsiteX12" fmla="*/ 1757362 w 2519362"/>
              <a:gd name="connsiteY12" fmla="*/ 1021080 h 3541395"/>
              <a:gd name="connsiteX13" fmla="*/ 2184082 w 2519362"/>
              <a:gd name="connsiteY13" fmla="*/ 1143000 h 3541395"/>
              <a:gd name="connsiteX14" fmla="*/ 2504122 w 2519362"/>
              <a:gd name="connsiteY14" fmla="*/ 1226820 h 3541395"/>
              <a:gd name="connsiteX15" fmla="*/ 2450782 w 2519362"/>
              <a:gd name="connsiteY15" fmla="*/ 1744980 h 3541395"/>
              <a:gd name="connsiteX16" fmla="*/ 2519362 w 2519362"/>
              <a:gd name="connsiteY16" fmla="*/ 2293620 h 3541395"/>
              <a:gd name="connsiteX17" fmla="*/ 2382202 w 2519362"/>
              <a:gd name="connsiteY17" fmla="*/ 2926080 h 3541395"/>
              <a:gd name="connsiteX18" fmla="*/ 2458402 w 2519362"/>
              <a:gd name="connsiteY18" fmla="*/ 3251835 h 3541395"/>
              <a:gd name="connsiteX19" fmla="*/ 2427446 w 2519362"/>
              <a:gd name="connsiteY19" fmla="*/ 3518535 h 3541395"/>
              <a:gd name="connsiteX20" fmla="*/ 2087879 w 2519362"/>
              <a:gd name="connsiteY20" fmla="*/ 3541395 h 3541395"/>
              <a:gd name="connsiteX21" fmla="*/ 2100262 w 2519362"/>
              <a:gd name="connsiteY21" fmla="*/ 2971800 h 3541395"/>
              <a:gd name="connsiteX22" fmla="*/ 2029777 w 2519362"/>
              <a:gd name="connsiteY22" fmla="*/ 2587943 h 3541395"/>
              <a:gd name="connsiteX23" fmla="*/ 1665922 w 2519362"/>
              <a:gd name="connsiteY23" fmla="*/ 2301240 h 3541395"/>
              <a:gd name="connsiteX24" fmla="*/ 1566862 w 2519362"/>
              <a:gd name="connsiteY24" fmla="*/ 2560320 h 3541395"/>
              <a:gd name="connsiteX25" fmla="*/ 1071562 w 2519362"/>
              <a:gd name="connsiteY25" fmla="*/ 2499360 h 3541395"/>
              <a:gd name="connsiteX26" fmla="*/ 934402 w 2519362"/>
              <a:gd name="connsiteY26" fmla="*/ 2575560 h 3541395"/>
              <a:gd name="connsiteX27" fmla="*/ 591502 w 2519362"/>
              <a:gd name="connsiteY27" fmla="*/ 2567940 h 3541395"/>
              <a:gd name="connsiteX28" fmla="*/ 210502 w 2519362"/>
              <a:gd name="connsiteY28" fmla="*/ 2727960 h 3541395"/>
              <a:gd name="connsiteX29" fmla="*/ 0 w 2519362"/>
              <a:gd name="connsiteY29"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61962 w 2519362"/>
              <a:gd name="connsiteY4" fmla="*/ 525780 h 3541395"/>
              <a:gd name="connsiteX5" fmla="*/ 530542 w 2519362"/>
              <a:gd name="connsiteY5" fmla="*/ 45720 h 3541395"/>
              <a:gd name="connsiteX6" fmla="*/ 606742 w 2519362"/>
              <a:gd name="connsiteY6" fmla="*/ 0 h 3541395"/>
              <a:gd name="connsiteX7" fmla="*/ 743902 w 2519362"/>
              <a:gd name="connsiteY7" fmla="*/ 76200 h 3541395"/>
              <a:gd name="connsiteX8" fmla="*/ 1002982 w 2519362"/>
              <a:gd name="connsiteY8" fmla="*/ 419100 h 3541395"/>
              <a:gd name="connsiteX9" fmla="*/ 1132522 w 2519362"/>
              <a:gd name="connsiteY9" fmla="*/ 830580 h 3541395"/>
              <a:gd name="connsiteX10" fmla="*/ 1323022 w 2519362"/>
              <a:gd name="connsiteY10" fmla="*/ 899160 h 3541395"/>
              <a:gd name="connsiteX11" fmla="*/ 1475422 w 2519362"/>
              <a:gd name="connsiteY11" fmla="*/ 1234440 h 3541395"/>
              <a:gd name="connsiteX12" fmla="*/ 1780222 w 2519362"/>
              <a:gd name="connsiteY12" fmla="*/ 1371600 h 3541395"/>
              <a:gd name="connsiteX13" fmla="*/ 1757362 w 2519362"/>
              <a:gd name="connsiteY13" fmla="*/ 1021080 h 3541395"/>
              <a:gd name="connsiteX14" fmla="*/ 2184082 w 2519362"/>
              <a:gd name="connsiteY14" fmla="*/ 1143000 h 3541395"/>
              <a:gd name="connsiteX15" fmla="*/ 2504122 w 2519362"/>
              <a:gd name="connsiteY15" fmla="*/ 1226820 h 3541395"/>
              <a:gd name="connsiteX16" fmla="*/ 2450782 w 2519362"/>
              <a:gd name="connsiteY16" fmla="*/ 1744980 h 3541395"/>
              <a:gd name="connsiteX17" fmla="*/ 2519362 w 2519362"/>
              <a:gd name="connsiteY17" fmla="*/ 2293620 h 3541395"/>
              <a:gd name="connsiteX18" fmla="*/ 2382202 w 2519362"/>
              <a:gd name="connsiteY18" fmla="*/ 2926080 h 3541395"/>
              <a:gd name="connsiteX19" fmla="*/ 2458402 w 2519362"/>
              <a:gd name="connsiteY19" fmla="*/ 3251835 h 3541395"/>
              <a:gd name="connsiteX20" fmla="*/ 2427446 w 2519362"/>
              <a:gd name="connsiteY20" fmla="*/ 3518535 h 3541395"/>
              <a:gd name="connsiteX21" fmla="*/ 2087879 w 2519362"/>
              <a:gd name="connsiteY21" fmla="*/ 3541395 h 3541395"/>
              <a:gd name="connsiteX22" fmla="*/ 2100262 w 2519362"/>
              <a:gd name="connsiteY22" fmla="*/ 2971800 h 3541395"/>
              <a:gd name="connsiteX23" fmla="*/ 2029777 w 2519362"/>
              <a:gd name="connsiteY23" fmla="*/ 2587943 h 3541395"/>
              <a:gd name="connsiteX24" fmla="*/ 1665922 w 2519362"/>
              <a:gd name="connsiteY24" fmla="*/ 2301240 h 3541395"/>
              <a:gd name="connsiteX25" fmla="*/ 1566862 w 2519362"/>
              <a:gd name="connsiteY25" fmla="*/ 2560320 h 3541395"/>
              <a:gd name="connsiteX26" fmla="*/ 1071562 w 2519362"/>
              <a:gd name="connsiteY26" fmla="*/ 2499360 h 3541395"/>
              <a:gd name="connsiteX27" fmla="*/ 934402 w 2519362"/>
              <a:gd name="connsiteY27" fmla="*/ 2575560 h 3541395"/>
              <a:gd name="connsiteX28" fmla="*/ 591502 w 2519362"/>
              <a:gd name="connsiteY28" fmla="*/ 2567940 h 3541395"/>
              <a:gd name="connsiteX29" fmla="*/ 210502 w 2519362"/>
              <a:gd name="connsiteY29" fmla="*/ 2727960 h 3541395"/>
              <a:gd name="connsiteX30" fmla="*/ 0 w 2519362"/>
              <a:gd name="connsiteY30"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50056 w 2519362"/>
              <a:gd name="connsiteY4" fmla="*/ 523398 h 3541395"/>
              <a:gd name="connsiteX5" fmla="*/ 530542 w 2519362"/>
              <a:gd name="connsiteY5" fmla="*/ 45720 h 3541395"/>
              <a:gd name="connsiteX6" fmla="*/ 606742 w 2519362"/>
              <a:gd name="connsiteY6" fmla="*/ 0 h 3541395"/>
              <a:gd name="connsiteX7" fmla="*/ 743902 w 2519362"/>
              <a:gd name="connsiteY7" fmla="*/ 76200 h 3541395"/>
              <a:gd name="connsiteX8" fmla="*/ 1002982 w 2519362"/>
              <a:gd name="connsiteY8" fmla="*/ 419100 h 3541395"/>
              <a:gd name="connsiteX9" fmla="*/ 1132522 w 2519362"/>
              <a:gd name="connsiteY9" fmla="*/ 830580 h 3541395"/>
              <a:gd name="connsiteX10" fmla="*/ 1323022 w 2519362"/>
              <a:gd name="connsiteY10" fmla="*/ 899160 h 3541395"/>
              <a:gd name="connsiteX11" fmla="*/ 1475422 w 2519362"/>
              <a:gd name="connsiteY11" fmla="*/ 1234440 h 3541395"/>
              <a:gd name="connsiteX12" fmla="*/ 1780222 w 2519362"/>
              <a:gd name="connsiteY12" fmla="*/ 1371600 h 3541395"/>
              <a:gd name="connsiteX13" fmla="*/ 1757362 w 2519362"/>
              <a:gd name="connsiteY13" fmla="*/ 1021080 h 3541395"/>
              <a:gd name="connsiteX14" fmla="*/ 2184082 w 2519362"/>
              <a:gd name="connsiteY14" fmla="*/ 1143000 h 3541395"/>
              <a:gd name="connsiteX15" fmla="*/ 2504122 w 2519362"/>
              <a:gd name="connsiteY15" fmla="*/ 1226820 h 3541395"/>
              <a:gd name="connsiteX16" fmla="*/ 2450782 w 2519362"/>
              <a:gd name="connsiteY16" fmla="*/ 1744980 h 3541395"/>
              <a:gd name="connsiteX17" fmla="*/ 2519362 w 2519362"/>
              <a:gd name="connsiteY17" fmla="*/ 2293620 h 3541395"/>
              <a:gd name="connsiteX18" fmla="*/ 2382202 w 2519362"/>
              <a:gd name="connsiteY18" fmla="*/ 2926080 h 3541395"/>
              <a:gd name="connsiteX19" fmla="*/ 2458402 w 2519362"/>
              <a:gd name="connsiteY19" fmla="*/ 3251835 h 3541395"/>
              <a:gd name="connsiteX20" fmla="*/ 2427446 w 2519362"/>
              <a:gd name="connsiteY20" fmla="*/ 3518535 h 3541395"/>
              <a:gd name="connsiteX21" fmla="*/ 2087879 w 2519362"/>
              <a:gd name="connsiteY21" fmla="*/ 3541395 h 3541395"/>
              <a:gd name="connsiteX22" fmla="*/ 2100262 w 2519362"/>
              <a:gd name="connsiteY22" fmla="*/ 2971800 h 3541395"/>
              <a:gd name="connsiteX23" fmla="*/ 2029777 w 2519362"/>
              <a:gd name="connsiteY23" fmla="*/ 2587943 h 3541395"/>
              <a:gd name="connsiteX24" fmla="*/ 1665922 w 2519362"/>
              <a:gd name="connsiteY24" fmla="*/ 2301240 h 3541395"/>
              <a:gd name="connsiteX25" fmla="*/ 1566862 w 2519362"/>
              <a:gd name="connsiteY25" fmla="*/ 2560320 h 3541395"/>
              <a:gd name="connsiteX26" fmla="*/ 1071562 w 2519362"/>
              <a:gd name="connsiteY26" fmla="*/ 2499360 h 3541395"/>
              <a:gd name="connsiteX27" fmla="*/ 934402 w 2519362"/>
              <a:gd name="connsiteY27" fmla="*/ 2575560 h 3541395"/>
              <a:gd name="connsiteX28" fmla="*/ 591502 w 2519362"/>
              <a:gd name="connsiteY28" fmla="*/ 2567940 h 3541395"/>
              <a:gd name="connsiteX29" fmla="*/ 210502 w 2519362"/>
              <a:gd name="connsiteY29" fmla="*/ 2727960 h 3541395"/>
              <a:gd name="connsiteX30" fmla="*/ 0 w 2519362"/>
              <a:gd name="connsiteY30"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51008 w 2519362"/>
              <a:gd name="connsiteY4" fmla="*/ 634841 h 3541395"/>
              <a:gd name="connsiteX5" fmla="*/ 450056 w 2519362"/>
              <a:gd name="connsiteY5" fmla="*/ 523398 h 3541395"/>
              <a:gd name="connsiteX6" fmla="*/ 530542 w 2519362"/>
              <a:gd name="connsiteY6" fmla="*/ 45720 h 3541395"/>
              <a:gd name="connsiteX7" fmla="*/ 606742 w 2519362"/>
              <a:gd name="connsiteY7" fmla="*/ 0 h 3541395"/>
              <a:gd name="connsiteX8" fmla="*/ 743902 w 2519362"/>
              <a:gd name="connsiteY8" fmla="*/ 76200 h 3541395"/>
              <a:gd name="connsiteX9" fmla="*/ 1002982 w 2519362"/>
              <a:gd name="connsiteY9" fmla="*/ 419100 h 3541395"/>
              <a:gd name="connsiteX10" fmla="*/ 1132522 w 2519362"/>
              <a:gd name="connsiteY10" fmla="*/ 830580 h 3541395"/>
              <a:gd name="connsiteX11" fmla="*/ 1323022 w 2519362"/>
              <a:gd name="connsiteY11" fmla="*/ 899160 h 3541395"/>
              <a:gd name="connsiteX12" fmla="*/ 1475422 w 2519362"/>
              <a:gd name="connsiteY12" fmla="*/ 1234440 h 3541395"/>
              <a:gd name="connsiteX13" fmla="*/ 1780222 w 2519362"/>
              <a:gd name="connsiteY13" fmla="*/ 1371600 h 3541395"/>
              <a:gd name="connsiteX14" fmla="*/ 1757362 w 2519362"/>
              <a:gd name="connsiteY14" fmla="*/ 1021080 h 3541395"/>
              <a:gd name="connsiteX15" fmla="*/ 2184082 w 2519362"/>
              <a:gd name="connsiteY15" fmla="*/ 1143000 h 3541395"/>
              <a:gd name="connsiteX16" fmla="*/ 2504122 w 2519362"/>
              <a:gd name="connsiteY16" fmla="*/ 1226820 h 3541395"/>
              <a:gd name="connsiteX17" fmla="*/ 2450782 w 2519362"/>
              <a:gd name="connsiteY17" fmla="*/ 1744980 h 3541395"/>
              <a:gd name="connsiteX18" fmla="*/ 2519362 w 2519362"/>
              <a:gd name="connsiteY18" fmla="*/ 2293620 h 3541395"/>
              <a:gd name="connsiteX19" fmla="*/ 2382202 w 2519362"/>
              <a:gd name="connsiteY19" fmla="*/ 2926080 h 3541395"/>
              <a:gd name="connsiteX20" fmla="*/ 2458402 w 2519362"/>
              <a:gd name="connsiteY20" fmla="*/ 3251835 h 3541395"/>
              <a:gd name="connsiteX21" fmla="*/ 2427446 w 2519362"/>
              <a:gd name="connsiteY21" fmla="*/ 3518535 h 3541395"/>
              <a:gd name="connsiteX22" fmla="*/ 2087879 w 2519362"/>
              <a:gd name="connsiteY22" fmla="*/ 3541395 h 3541395"/>
              <a:gd name="connsiteX23" fmla="*/ 2100262 w 2519362"/>
              <a:gd name="connsiteY23" fmla="*/ 2971800 h 3541395"/>
              <a:gd name="connsiteX24" fmla="*/ 2029777 w 2519362"/>
              <a:gd name="connsiteY24" fmla="*/ 2587943 h 3541395"/>
              <a:gd name="connsiteX25" fmla="*/ 1665922 w 2519362"/>
              <a:gd name="connsiteY25" fmla="*/ 2301240 h 3541395"/>
              <a:gd name="connsiteX26" fmla="*/ 1566862 w 2519362"/>
              <a:gd name="connsiteY26" fmla="*/ 2560320 h 3541395"/>
              <a:gd name="connsiteX27" fmla="*/ 1071562 w 2519362"/>
              <a:gd name="connsiteY27" fmla="*/ 2499360 h 3541395"/>
              <a:gd name="connsiteX28" fmla="*/ 934402 w 2519362"/>
              <a:gd name="connsiteY28" fmla="*/ 2575560 h 3541395"/>
              <a:gd name="connsiteX29" fmla="*/ 591502 w 2519362"/>
              <a:gd name="connsiteY29" fmla="*/ 2567940 h 3541395"/>
              <a:gd name="connsiteX30" fmla="*/ 210502 w 2519362"/>
              <a:gd name="connsiteY30" fmla="*/ 2727960 h 3541395"/>
              <a:gd name="connsiteX31" fmla="*/ 0 w 2519362"/>
              <a:gd name="connsiteY31"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43864 w 2519362"/>
              <a:gd name="connsiteY4" fmla="*/ 632460 h 3541395"/>
              <a:gd name="connsiteX5" fmla="*/ 450056 w 2519362"/>
              <a:gd name="connsiteY5" fmla="*/ 523398 h 3541395"/>
              <a:gd name="connsiteX6" fmla="*/ 530542 w 2519362"/>
              <a:gd name="connsiteY6" fmla="*/ 45720 h 3541395"/>
              <a:gd name="connsiteX7" fmla="*/ 606742 w 2519362"/>
              <a:gd name="connsiteY7" fmla="*/ 0 h 3541395"/>
              <a:gd name="connsiteX8" fmla="*/ 743902 w 2519362"/>
              <a:gd name="connsiteY8" fmla="*/ 76200 h 3541395"/>
              <a:gd name="connsiteX9" fmla="*/ 1002982 w 2519362"/>
              <a:gd name="connsiteY9" fmla="*/ 419100 h 3541395"/>
              <a:gd name="connsiteX10" fmla="*/ 1132522 w 2519362"/>
              <a:gd name="connsiteY10" fmla="*/ 830580 h 3541395"/>
              <a:gd name="connsiteX11" fmla="*/ 1323022 w 2519362"/>
              <a:gd name="connsiteY11" fmla="*/ 899160 h 3541395"/>
              <a:gd name="connsiteX12" fmla="*/ 1475422 w 2519362"/>
              <a:gd name="connsiteY12" fmla="*/ 1234440 h 3541395"/>
              <a:gd name="connsiteX13" fmla="*/ 1780222 w 2519362"/>
              <a:gd name="connsiteY13" fmla="*/ 1371600 h 3541395"/>
              <a:gd name="connsiteX14" fmla="*/ 1757362 w 2519362"/>
              <a:gd name="connsiteY14" fmla="*/ 1021080 h 3541395"/>
              <a:gd name="connsiteX15" fmla="*/ 2184082 w 2519362"/>
              <a:gd name="connsiteY15" fmla="*/ 1143000 h 3541395"/>
              <a:gd name="connsiteX16" fmla="*/ 2504122 w 2519362"/>
              <a:gd name="connsiteY16" fmla="*/ 1226820 h 3541395"/>
              <a:gd name="connsiteX17" fmla="*/ 2450782 w 2519362"/>
              <a:gd name="connsiteY17" fmla="*/ 1744980 h 3541395"/>
              <a:gd name="connsiteX18" fmla="*/ 2519362 w 2519362"/>
              <a:gd name="connsiteY18" fmla="*/ 2293620 h 3541395"/>
              <a:gd name="connsiteX19" fmla="*/ 2382202 w 2519362"/>
              <a:gd name="connsiteY19" fmla="*/ 2926080 h 3541395"/>
              <a:gd name="connsiteX20" fmla="*/ 2458402 w 2519362"/>
              <a:gd name="connsiteY20" fmla="*/ 3251835 h 3541395"/>
              <a:gd name="connsiteX21" fmla="*/ 2427446 w 2519362"/>
              <a:gd name="connsiteY21" fmla="*/ 3518535 h 3541395"/>
              <a:gd name="connsiteX22" fmla="*/ 2087879 w 2519362"/>
              <a:gd name="connsiteY22" fmla="*/ 3541395 h 3541395"/>
              <a:gd name="connsiteX23" fmla="*/ 2100262 w 2519362"/>
              <a:gd name="connsiteY23" fmla="*/ 2971800 h 3541395"/>
              <a:gd name="connsiteX24" fmla="*/ 2029777 w 2519362"/>
              <a:gd name="connsiteY24" fmla="*/ 2587943 h 3541395"/>
              <a:gd name="connsiteX25" fmla="*/ 1665922 w 2519362"/>
              <a:gd name="connsiteY25" fmla="*/ 2301240 h 3541395"/>
              <a:gd name="connsiteX26" fmla="*/ 1566862 w 2519362"/>
              <a:gd name="connsiteY26" fmla="*/ 2560320 h 3541395"/>
              <a:gd name="connsiteX27" fmla="*/ 1071562 w 2519362"/>
              <a:gd name="connsiteY27" fmla="*/ 2499360 h 3541395"/>
              <a:gd name="connsiteX28" fmla="*/ 934402 w 2519362"/>
              <a:gd name="connsiteY28" fmla="*/ 2575560 h 3541395"/>
              <a:gd name="connsiteX29" fmla="*/ 591502 w 2519362"/>
              <a:gd name="connsiteY29" fmla="*/ 2567940 h 3541395"/>
              <a:gd name="connsiteX30" fmla="*/ 210502 w 2519362"/>
              <a:gd name="connsiteY30" fmla="*/ 2727960 h 3541395"/>
              <a:gd name="connsiteX31" fmla="*/ 0 w 2519362"/>
              <a:gd name="connsiteY31"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43864 w 2519362"/>
              <a:gd name="connsiteY4" fmla="*/ 632460 h 3541395"/>
              <a:gd name="connsiteX5" fmla="*/ 450056 w 2519362"/>
              <a:gd name="connsiteY5" fmla="*/ 523398 h 3541395"/>
              <a:gd name="connsiteX6" fmla="*/ 503396 w 2519362"/>
              <a:gd name="connsiteY6" fmla="*/ 422910 h 3541395"/>
              <a:gd name="connsiteX7" fmla="*/ 530542 w 2519362"/>
              <a:gd name="connsiteY7" fmla="*/ 45720 h 3541395"/>
              <a:gd name="connsiteX8" fmla="*/ 606742 w 2519362"/>
              <a:gd name="connsiteY8" fmla="*/ 0 h 3541395"/>
              <a:gd name="connsiteX9" fmla="*/ 743902 w 2519362"/>
              <a:gd name="connsiteY9" fmla="*/ 76200 h 3541395"/>
              <a:gd name="connsiteX10" fmla="*/ 1002982 w 2519362"/>
              <a:gd name="connsiteY10" fmla="*/ 419100 h 3541395"/>
              <a:gd name="connsiteX11" fmla="*/ 1132522 w 2519362"/>
              <a:gd name="connsiteY11" fmla="*/ 830580 h 3541395"/>
              <a:gd name="connsiteX12" fmla="*/ 1323022 w 2519362"/>
              <a:gd name="connsiteY12" fmla="*/ 899160 h 3541395"/>
              <a:gd name="connsiteX13" fmla="*/ 1475422 w 2519362"/>
              <a:gd name="connsiteY13" fmla="*/ 1234440 h 3541395"/>
              <a:gd name="connsiteX14" fmla="*/ 1780222 w 2519362"/>
              <a:gd name="connsiteY14" fmla="*/ 1371600 h 3541395"/>
              <a:gd name="connsiteX15" fmla="*/ 1757362 w 2519362"/>
              <a:gd name="connsiteY15" fmla="*/ 1021080 h 3541395"/>
              <a:gd name="connsiteX16" fmla="*/ 2184082 w 2519362"/>
              <a:gd name="connsiteY16" fmla="*/ 1143000 h 3541395"/>
              <a:gd name="connsiteX17" fmla="*/ 2504122 w 2519362"/>
              <a:gd name="connsiteY17" fmla="*/ 1226820 h 3541395"/>
              <a:gd name="connsiteX18" fmla="*/ 2450782 w 2519362"/>
              <a:gd name="connsiteY18" fmla="*/ 1744980 h 3541395"/>
              <a:gd name="connsiteX19" fmla="*/ 2519362 w 2519362"/>
              <a:gd name="connsiteY19" fmla="*/ 2293620 h 3541395"/>
              <a:gd name="connsiteX20" fmla="*/ 2382202 w 2519362"/>
              <a:gd name="connsiteY20" fmla="*/ 2926080 h 3541395"/>
              <a:gd name="connsiteX21" fmla="*/ 2458402 w 2519362"/>
              <a:gd name="connsiteY21" fmla="*/ 3251835 h 3541395"/>
              <a:gd name="connsiteX22" fmla="*/ 2427446 w 2519362"/>
              <a:gd name="connsiteY22" fmla="*/ 3518535 h 3541395"/>
              <a:gd name="connsiteX23" fmla="*/ 2087879 w 2519362"/>
              <a:gd name="connsiteY23" fmla="*/ 3541395 h 3541395"/>
              <a:gd name="connsiteX24" fmla="*/ 2100262 w 2519362"/>
              <a:gd name="connsiteY24" fmla="*/ 2971800 h 3541395"/>
              <a:gd name="connsiteX25" fmla="*/ 2029777 w 2519362"/>
              <a:gd name="connsiteY25" fmla="*/ 2587943 h 3541395"/>
              <a:gd name="connsiteX26" fmla="*/ 1665922 w 2519362"/>
              <a:gd name="connsiteY26" fmla="*/ 2301240 h 3541395"/>
              <a:gd name="connsiteX27" fmla="*/ 1566862 w 2519362"/>
              <a:gd name="connsiteY27" fmla="*/ 2560320 h 3541395"/>
              <a:gd name="connsiteX28" fmla="*/ 1071562 w 2519362"/>
              <a:gd name="connsiteY28" fmla="*/ 2499360 h 3541395"/>
              <a:gd name="connsiteX29" fmla="*/ 934402 w 2519362"/>
              <a:gd name="connsiteY29" fmla="*/ 2575560 h 3541395"/>
              <a:gd name="connsiteX30" fmla="*/ 591502 w 2519362"/>
              <a:gd name="connsiteY30" fmla="*/ 2567940 h 3541395"/>
              <a:gd name="connsiteX31" fmla="*/ 210502 w 2519362"/>
              <a:gd name="connsiteY31" fmla="*/ 2727960 h 3541395"/>
              <a:gd name="connsiteX32" fmla="*/ 0 w 2519362"/>
              <a:gd name="connsiteY32" fmla="*/ 2752725 h 3541395"/>
              <a:gd name="connsiteX0" fmla="*/ 0 w 2519362"/>
              <a:gd name="connsiteY0" fmla="*/ 2752725 h 3541395"/>
              <a:gd name="connsiteX1" fmla="*/ 203358 w 2519362"/>
              <a:gd name="connsiteY1" fmla="*/ 1954054 h 3541395"/>
              <a:gd name="connsiteX2" fmla="*/ 309562 w 2519362"/>
              <a:gd name="connsiteY2" fmla="*/ 1386840 h 3541395"/>
              <a:gd name="connsiteX3" fmla="*/ 396240 w 2519362"/>
              <a:gd name="connsiteY3" fmla="*/ 992029 h 3541395"/>
              <a:gd name="connsiteX4" fmla="*/ 443864 w 2519362"/>
              <a:gd name="connsiteY4" fmla="*/ 632460 h 3541395"/>
              <a:gd name="connsiteX5" fmla="*/ 450056 w 2519362"/>
              <a:gd name="connsiteY5" fmla="*/ 523398 h 3541395"/>
              <a:gd name="connsiteX6" fmla="*/ 503396 w 2519362"/>
              <a:gd name="connsiteY6" fmla="*/ 422910 h 3541395"/>
              <a:gd name="connsiteX7" fmla="*/ 530542 w 2519362"/>
              <a:gd name="connsiteY7" fmla="*/ 45720 h 3541395"/>
              <a:gd name="connsiteX8" fmla="*/ 606742 w 2519362"/>
              <a:gd name="connsiteY8" fmla="*/ 0 h 3541395"/>
              <a:gd name="connsiteX9" fmla="*/ 743902 w 2519362"/>
              <a:gd name="connsiteY9" fmla="*/ 76200 h 3541395"/>
              <a:gd name="connsiteX10" fmla="*/ 1002982 w 2519362"/>
              <a:gd name="connsiteY10" fmla="*/ 419100 h 3541395"/>
              <a:gd name="connsiteX11" fmla="*/ 1132522 w 2519362"/>
              <a:gd name="connsiteY11" fmla="*/ 830580 h 3541395"/>
              <a:gd name="connsiteX12" fmla="*/ 1323022 w 2519362"/>
              <a:gd name="connsiteY12" fmla="*/ 899160 h 3541395"/>
              <a:gd name="connsiteX13" fmla="*/ 1475422 w 2519362"/>
              <a:gd name="connsiteY13" fmla="*/ 1234440 h 3541395"/>
              <a:gd name="connsiteX14" fmla="*/ 1780222 w 2519362"/>
              <a:gd name="connsiteY14" fmla="*/ 1371600 h 3541395"/>
              <a:gd name="connsiteX15" fmla="*/ 1757362 w 2519362"/>
              <a:gd name="connsiteY15" fmla="*/ 1021080 h 3541395"/>
              <a:gd name="connsiteX16" fmla="*/ 2184082 w 2519362"/>
              <a:gd name="connsiteY16" fmla="*/ 1143000 h 3541395"/>
              <a:gd name="connsiteX17" fmla="*/ 2504122 w 2519362"/>
              <a:gd name="connsiteY17" fmla="*/ 1226820 h 3541395"/>
              <a:gd name="connsiteX18" fmla="*/ 2450782 w 2519362"/>
              <a:gd name="connsiteY18" fmla="*/ 1744980 h 3541395"/>
              <a:gd name="connsiteX19" fmla="*/ 2519362 w 2519362"/>
              <a:gd name="connsiteY19" fmla="*/ 2293620 h 3541395"/>
              <a:gd name="connsiteX20" fmla="*/ 2382202 w 2519362"/>
              <a:gd name="connsiteY20" fmla="*/ 2926080 h 3541395"/>
              <a:gd name="connsiteX21" fmla="*/ 2458402 w 2519362"/>
              <a:gd name="connsiteY21" fmla="*/ 3251835 h 3541395"/>
              <a:gd name="connsiteX22" fmla="*/ 2427446 w 2519362"/>
              <a:gd name="connsiteY22" fmla="*/ 3518535 h 3541395"/>
              <a:gd name="connsiteX23" fmla="*/ 2087879 w 2519362"/>
              <a:gd name="connsiteY23" fmla="*/ 3541395 h 3541395"/>
              <a:gd name="connsiteX24" fmla="*/ 2100262 w 2519362"/>
              <a:gd name="connsiteY24" fmla="*/ 2971800 h 3541395"/>
              <a:gd name="connsiteX25" fmla="*/ 2029777 w 2519362"/>
              <a:gd name="connsiteY25" fmla="*/ 2587943 h 3541395"/>
              <a:gd name="connsiteX26" fmla="*/ 1665922 w 2519362"/>
              <a:gd name="connsiteY26" fmla="*/ 2301240 h 3541395"/>
              <a:gd name="connsiteX27" fmla="*/ 1566862 w 2519362"/>
              <a:gd name="connsiteY27" fmla="*/ 2560320 h 3541395"/>
              <a:gd name="connsiteX28" fmla="*/ 1071562 w 2519362"/>
              <a:gd name="connsiteY28" fmla="*/ 2499360 h 3541395"/>
              <a:gd name="connsiteX29" fmla="*/ 934402 w 2519362"/>
              <a:gd name="connsiteY29" fmla="*/ 2575560 h 3541395"/>
              <a:gd name="connsiteX30" fmla="*/ 591502 w 2519362"/>
              <a:gd name="connsiteY30" fmla="*/ 2567940 h 3541395"/>
              <a:gd name="connsiteX31" fmla="*/ 210502 w 2519362"/>
              <a:gd name="connsiteY31" fmla="*/ 2727960 h 3541395"/>
              <a:gd name="connsiteX32" fmla="*/ 0 w 2519362"/>
              <a:gd name="connsiteY32" fmla="*/ 2752725 h 3541395"/>
              <a:gd name="connsiteX0" fmla="*/ 0 w 2519362"/>
              <a:gd name="connsiteY0" fmla="*/ 2759125 h 3547795"/>
              <a:gd name="connsiteX1" fmla="*/ 203358 w 2519362"/>
              <a:gd name="connsiteY1" fmla="*/ 1960454 h 3547795"/>
              <a:gd name="connsiteX2" fmla="*/ 309562 w 2519362"/>
              <a:gd name="connsiteY2" fmla="*/ 1393240 h 3547795"/>
              <a:gd name="connsiteX3" fmla="*/ 396240 w 2519362"/>
              <a:gd name="connsiteY3" fmla="*/ 998429 h 3547795"/>
              <a:gd name="connsiteX4" fmla="*/ 443864 w 2519362"/>
              <a:gd name="connsiteY4" fmla="*/ 638860 h 3547795"/>
              <a:gd name="connsiteX5" fmla="*/ 450056 w 2519362"/>
              <a:gd name="connsiteY5" fmla="*/ 529798 h 3547795"/>
              <a:gd name="connsiteX6" fmla="*/ 503396 w 2519362"/>
              <a:gd name="connsiteY6" fmla="*/ 429310 h 3547795"/>
              <a:gd name="connsiteX7" fmla="*/ 530542 w 2519362"/>
              <a:gd name="connsiteY7" fmla="*/ 52120 h 3547795"/>
              <a:gd name="connsiteX8" fmla="*/ 606742 w 2519362"/>
              <a:gd name="connsiteY8" fmla="*/ 6400 h 3547795"/>
              <a:gd name="connsiteX9" fmla="*/ 743902 w 2519362"/>
              <a:gd name="connsiteY9" fmla="*/ 82600 h 3547795"/>
              <a:gd name="connsiteX10" fmla="*/ 1002982 w 2519362"/>
              <a:gd name="connsiteY10" fmla="*/ 425500 h 3547795"/>
              <a:gd name="connsiteX11" fmla="*/ 1132522 w 2519362"/>
              <a:gd name="connsiteY11" fmla="*/ 836980 h 3547795"/>
              <a:gd name="connsiteX12" fmla="*/ 1323022 w 2519362"/>
              <a:gd name="connsiteY12" fmla="*/ 905560 h 3547795"/>
              <a:gd name="connsiteX13" fmla="*/ 1475422 w 2519362"/>
              <a:gd name="connsiteY13" fmla="*/ 1240840 h 3547795"/>
              <a:gd name="connsiteX14" fmla="*/ 1780222 w 2519362"/>
              <a:gd name="connsiteY14" fmla="*/ 1378000 h 3547795"/>
              <a:gd name="connsiteX15" fmla="*/ 1757362 w 2519362"/>
              <a:gd name="connsiteY15" fmla="*/ 1027480 h 3547795"/>
              <a:gd name="connsiteX16" fmla="*/ 2184082 w 2519362"/>
              <a:gd name="connsiteY16" fmla="*/ 1149400 h 3547795"/>
              <a:gd name="connsiteX17" fmla="*/ 2504122 w 2519362"/>
              <a:gd name="connsiteY17" fmla="*/ 1233220 h 3547795"/>
              <a:gd name="connsiteX18" fmla="*/ 2450782 w 2519362"/>
              <a:gd name="connsiteY18" fmla="*/ 1751380 h 3547795"/>
              <a:gd name="connsiteX19" fmla="*/ 2519362 w 2519362"/>
              <a:gd name="connsiteY19" fmla="*/ 2300020 h 3547795"/>
              <a:gd name="connsiteX20" fmla="*/ 2382202 w 2519362"/>
              <a:gd name="connsiteY20" fmla="*/ 2932480 h 3547795"/>
              <a:gd name="connsiteX21" fmla="*/ 2458402 w 2519362"/>
              <a:gd name="connsiteY21" fmla="*/ 3258235 h 3547795"/>
              <a:gd name="connsiteX22" fmla="*/ 2427446 w 2519362"/>
              <a:gd name="connsiteY22" fmla="*/ 3524935 h 3547795"/>
              <a:gd name="connsiteX23" fmla="*/ 2087879 w 2519362"/>
              <a:gd name="connsiteY23" fmla="*/ 3547795 h 3547795"/>
              <a:gd name="connsiteX24" fmla="*/ 2100262 w 2519362"/>
              <a:gd name="connsiteY24" fmla="*/ 2978200 h 3547795"/>
              <a:gd name="connsiteX25" fmla="*/ 2029777 w 2519362"/>
              <a:gd name="connsiteY25" fmla="*/ 2594343 h 3547795"/>
              <a:gd name="connsiteX26" fmla="*/ 1665922 w 2519362"/>
              <a:gd name="connsiteY26" fmla="*/ 2307640 h 3547795"/>
              <a:gd name="connsiteX27" fmla="*/ 1566862 w 2519362"/>
              <a:gd name="connsiteY27" fmla="*/ 2566720 h 3547795"/>
              <a:gd name="connsiteX28" fmla="*/ 1071562 w 2519362"/>
              <a:gd name="connsiteY28" fmla="*/ 2505760 h 3547795"/>
              <a:gd name="connsiteX29" fmla="*/ 934402 w 2519362"/>
              <a:gd name="connsiteY29" fmla="*/ 2581960 h 3547795"/>
              <a:gd name="connsiteX30" fmla="*/ 591502 w 2519362"/>
              <a:gd name="connsiteY30" fmla="*/ 2574340 h 3547795"/>
              <a:gd name="connsiteX31" fmla="*/ 210502 w 2519362"/>
              <a:gd name="connsiteY31" fmla="*/ 2734360 h 3547795"/>
              <a:gd name="connsiteX32" fmla="*/ 0 w 2519362"/>
              <a:gd name="connsiteY32" fmla="*/ 2759125 h 3547795"/>
              <a:gd name="connsiteX0" fmla="*/ 0 w 2519362"/>
              <a:gd name="connsiteY0" fmla="*/ 2767757 h 3556427"/>
              <a:gd name="connsiteX1" fmla="*/ 203358 w 2519362"/>
              <a:gd name="connsiteY1" fmla="*/ 1969086 h 3556427"/>
              <a:gd name="connsiteX2" fmla="*/ 309562 w 2519362"/>
              <a:gd name="connsiteY2" fmla="*/ 1401872 h 3556427"/>
              <a:gd name="connsiteX3" fmla="*/ 396240 w 2519362"/>
              <a:gd name="connsiteY3" fmla="*/ 1007061 h 3556427"/>
              <a:gd name="connsiteX4" fmla="*/ 443864 w 2519362"/>
              <a:gd name="connsiteY4" fmla="*/ 647492 h 3556427"/>
              <a:gd name="connsiteX5" fmla="*/ 450056 w 2519362"/>
              <a:gd name="connsiteY5" fmla="*/ 538430 h 3556427"/>
              <a:gd name="connsiteX6" fmla="*/ 503396 w 2519362"/>
              <a:gd name="connsiteY6" fmla="*/ 437942 h 3556427"/>
              <a:gd name="connsiteX7" fmla="*/ 530542 w 2519362"/>
              <a:gd name="connsiteY7" fmla="*/ 60752 h 3556427"/>
              <a:gd name="connsiteX8" fmla="*/ 606742 w 2519362"/>
              <a:gd name="connsiteY8" fmla="*/ 3126 h 3556427"/>
              <a:gd name="connsiteX9" fmla="*/ 743902 w 2519362"/>
              <a:gd name="connsiteY9" fmla="*/ 91232 h 3556427"/>
              <a:gd name="connsiteX10" fmla="*/ 1002982 w 2519362"/>
              <a:gd name="connsiteY10" fmla="*/ 434132 h 3556427"/>
              <a:gd name="connsiteX11" fmla="*/ 1132522 w 2519362"/>
              <a:gd name="connsiteY11" fmla="*/ 845612 h 3556427"/>
              <a:gd name="connsiteX12" fmla="*/ 1323022 w 2519362"/>
              <a:gd name="connsiteY12" fmla="*/ 914192 h 3556427"/>
              <a:gd name="connsiteX13" fmla="*/ 1475422 w 2519362"/>
              <a:gd name="connsiteY13" fmla="*/ 1249472 h 3556427"/>
              <a:gd name="connsiteX14" fmla="*/ 1780222 w 2519362"/>
              <a:gd name="connsiteY14" fmla="*/ 1386632 h 3556427"/>
              <a:gd name="connsiteX15" fmla="*/ 1757362 w 2519362"/>
              <a:gd name="connsiteY15" fmla="*/ 1036112 h 3556427"/>
              <a:gd name="connsiteX16" fmla="*/ 2184082 w 2519362"/>
              <a:gd name="connsiteY16" fmla="*/ 1158032 h 3556427"/>
              <a:gd name="connsiteX17" fmla="*/ 2504122 w 2519362"/>
              <a:gd name="connsiteY17" fmla="*/ 1241852 h 3556427"/>
              <a:gd name="connsiteX18" fmla="*/ 2450782 w 2519362"/>
              <a:gd name="connsiteY18" fmla="*/ 1760012 h 3556427"/>
              <a:gd name="connsiteX19" fmla="*/ 2519362 w 2519362"/>
              <a:gd name="connsiteY19" fmla="*/ 2308652 h 3556427"/>
              <a:gd name="connsiteX20" fmla="*/ 2382202 w 2519362"/>
              <a:gd name="connsiteY20" fmla="*/ 2941112 h 3556427"/>
              <a:gd name="connsiteX21" fmla="*/ 2458402 w 2519362"/>
              <a:gd name="connsiteY21" fmla="*/ 3266867 h 3556427"/>
              <a:gd name="connsiteX22" fmla="*/ 2427446 w 2519362"/>
              <a:gd name="connsiteY22" fmla="*/ 3533567 h 3556427"/>
              <a:gd name="connsiteX23" fmla="*/ 2087879 w 2519362"/>
              <a:gd name="connsiteY23" fmla="*/ 3556427 h 3556427"/>
              <a:gd name="connsiteX24" fmla="*/ 2100262 w 2519362"/>
              <a:gd name="connsiteY24" fmla="*/ 2986832 h 3556427"/>
              <a:gd name="connsiteX25" fmla="*/ 2029777 w 2519362"/>
              <a:gd name="connsiteY25" fmla="*/ 2602975 h 3556427"/>
              <a:gd name="connsiteX26" fmla="*/ 1665922 w 2519362"/>
              <a:gd name="connsiteY26" fmla="*/ 2316272 h 3556427"/>
              <a:gd name="connsiteX27" fmla="*/ 1566862 w 2519362"/>
              <a:gd name="connsiteY27" fmla="*/ 2575352 h 3556427"/>
              <a:gd name="connsiteX28" fmla="*/ 1071562 w 2519362"/>
              <a:gd name="connsiteY28" fmla="*/ 2514392 h 3556427"/>
              <a:gd name="connsiteX29" fmla="*/ 934402 w 2519362"/>
              <a:gd name="connsiteY29" fmla="*/ 2590592 h 3556427"/>
              <a:gd name="connsiteX30" fmla="*/ 591502 w 2519362"/>
              <a:gd name="connsiteY30" fmla="*/ 2582972 h 3556427"/>
              <a:gd name="connsiteX31" fmla="*/ 210502 w 2519362"/>
              <a:gd name="connsiteY31" fmla="*/ 2742992 h 3556427"/>
              <a:gd name="connsiteX32" fmla="*/ 0 w 2519362"/>
              <a:gd name="connsiteY32" fmla="*/ 2767757 h 3556427"/>
              <a:gd name="connsiteX0" fmla="*/ 0 w 2519362"/>
              <a:gd name="connsiteY0" fmla="*/ 2767757 h 3556427"/>
              <a:gd name="connsiteX1" fmla="*/ 203358 w 2519362"/>
              <a:gd name="connsiteY1" fmla="*/ 1969086 h 3556427"/>
              <a:gd name="connsiteX2" fmla="*/ 309562 w 2519362"/>
              <a:gd name="connsiteY2" fmla="*/ 1401872 h 3556427"/>
              <a:gd name="connsiteX3" fmla="*/ 396240 w 2519362"/>
              <a:gd name="connsiteY3" fmla="*/ 1007061 h 3556427"/>
              <a:gd name="connsiteX4" fmla="*/ 443864 w 2519362"/>
              <a:gd name="connsiteY4" fmla="*/ 647492 h 3556427"/>
              <a:gd name="connsiteX5" fmla="*/ 450056 w 2519362"/>
              <a:gd name="connsiteY5" fmla="*/ 538430 h 3556427"/>
              <a:gd name="connsiteX6" fmla="*/ 503396 w 2519362"/>
              <a:gd name="connsiteY6" fmla="*/ 437942 h 3556427"/>
              <a:gd name="connsiteX7" fmla="*/ 530542 w 2519362"/>
              <a:gd name="connsiteY7" fmla="*/ 60752 h 3556427"/>
              <a:gd name="connsiteX8" fmla="*/ 606742 w 2519362"/>
              <a:gd name="connsiteY8" fmla="*/ 3126 h 3556427"/>
              <a:gd name="connsiteX9" fmla="*/ 743902 w 2519362"/>
              <a:gd name="connsiteY9" fmla="*/ 91232 h 3556427"/>
              <a:gd name="connsiteX10" fmla="*/ 1002982 w 2519362"/>
              <a:gd name="connsiteY10" fmla="*/ 434132 h 3556427"/>
              <a:gd name="connsiteX11" fmla="*/ 1132522 w 2519362"/>
              <a:gd name="connsiteY11" fmla="*/ 845612 h 3556427"/>
              <a:gd name="connsiteX12" fmla="*/ 1323022 w 2519362"/>
              <a:gd name="connsiteY12" fmla="*/ 914192 h 3556427"/>
              <a:gd name="connsiteX13" fmla="*/ 1475422 w 2519362"/>
              <a:gd name="connsiteY13" fmla="*/ 1249472 h 3556427"/>
              <a:gd name="connsiteX14" fmla="*/ 1780222 w 2519362"/>
              <a:gd name="connsiteY14" fmla="*/ 1386632 h 3556427"/>
              <a:gd name="connsiteX15" fmla="*/ 1757362 w 2519362"/>
              <a:gd name="connsiteY15" fmla="*/ 1036112 h 3556427"/>
              <a:gd name="connsiteX16" fmla="*/ 2184082 w 2519362"/>
              <a:gd name="connsiteY16" fmla="*/ 1158032 h 3556427"/>
              <a:gd name="connsiteX17" fmla="*/ 2504122 w 2519362"/>
              <a:gd name="connsiteY17" fmla="*/ 1241852 h 3556427"/>
              <a:gd name="connsiteX18" fmla="*/ 2450782 w 2519362"/>
              <a:gd name="connsiteY18" fmla="*/ 1760012 h 3556427"/>
              <a:gd name="connsiteX19" fmla="*/ 2519362 w 2519362"/>
              <a:gd name="connsiteY19" fmla="*/ 2308652 h 3556427"/>
              <a:gd name="connsiteX20" fmla="*/ 2382202 w 2519362"/>
              <a:gd name="connsiteY20" fmla="*/ 2941112 h 3556427"/>
              <a:gd name="connsiteX21" fmla="*/ 2458402 w 2519362"/>
              <a:gd name="connsiteY21" fmla="*/ 3266867 h 3556427"/>
              <a:gd name="connsiteX22" fmla="*/ 2427446 w 2519362"/>
              <a:gd name="connsiteY22" fmla="*/ 3533567 h 3556427"/>
              <a:gd name="connsiteX23" fmla="*/ 2087879 w 2519362"/>
              <a:gd name="connsiteY23" fmla="*/ 3556427 h 3556427"/>
              <a:gd name="connsiteX24" fmla="*/ 2100262 w 2519362"/>
              <a:gd name="connsiteY24" fmla="*/ 2986832 h 3556427"/>
              <a:gd name="connsiteX25" fmla="*/ 2029777 w 2519362"/>
              <a:gd name="connsiteY25" fmla="*/ 2602975 h 3556427"/>
              <a:gd name="connsiteX26" fmla="*/ 1665922 w 2519362"/>
              <a:gd name="connsiteY26" fmla="*/ 2316272 h 3556427"/>
              <a:gd name="connsiteX27" fmla="*/ 1566862 w 2519362"/>
              <a:gd name="connsiteY27" fmla="*/ 2575352 h 3556427"/>
              <a:gd name="connsiteX28" fmla="*/ 1071562 w 2519362"/>
              <a:gd name="connsiteY28" fmla="*/ 2514392 h 3556427"/>
              <a:gd name="connsiteX29" fmla="*/ 934402 w 2519362"/>
              <a:gd name="connsiteY29" fmla="*/ 2590592 h 3556427"/>
              <a:gd name="connsiteX30" fmla="*/ 591502 w 2519362"/>
              <a:gd name="connsiteY30" fmla="*/ 2582972 h 3556427"/>
              <a:gd name="connsiteX31" fmla="*/ 210502 w 2519362"/>
              <a:gd name="connsiteY31" fmla="*/ 2742992 h 3556427"/>
              <a:gd name="connsiteX32" fmla="*/ 0 w 2519362"/>
              <a:gd name="connsiteY32" fmla="*/ 2767757 h 3556427"/>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30542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30542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19362"/>
              <a:gd name="connsiteY0" fmla="*/ 2764631 h 3553301"/>
              <a:gd name="connsiteX1" fmla="*/ 203358 w 2519362"/>
              <a:gd name="connsiteY1" fmla="*/ 1965960 h 3553301"/>
              <a:gd name="connsiteX2" fmla="*/ 309562 w 2519362"/>
              <a:gd name="connsiteY2" fmla="*/ 1398746 h 3553301"/>
              <a:gd name="connsiteX3" fmla="*/ 396240 w 2519362"/>
              <a:gd name="connsiteY3" fmla="*/ 1003935 h 3553301"/>
              <a:gd name="connsiteX4" fmla="*/ 443864 w 2519362"/>
              <a:gd name="connsiteY4" fmla="*/ 644366 h 3553301"/>
              <a:gd name="connsiteX5" fmla="*/ 450056 w 2519362"/>
              <a:gd name="connsiteY5" fmla="*/ 535304 h 3553301"/>
              <a:gd name="connsiteX6" fmla="*/ 503396 w 2519362"/>
              <a:gd name="connsiteY6" fmla="*/ 434816 h 3553301"/>
              <a:gd name="connsiteX7" fmla="*/ 521017 w 2519362"/>
              <a:gd name="connsiteY7" fmla="*/ 57626 h 3553301"/>
              <a:gd name="connsiteX8" fmla="*/ 606742 w 2519362"/>
              <a:gd name="connsiteY8" fmla="*/ 0 h 3553301"/>
              <a:gd name="connsiteX9" fmla="*/ 743902 w 2519362"/>
              <a:gd name="connsiteY9" fmla="*/ 88106 h 3553301"/>
              <a:gd name="connsiteX10" fmla="*/ 1002982 w 2519362"/>
              <a:gd name="connsiteY10" fmla="*/ 431006 h 3553301"/>
              <a:gd name="connsiteX11" fmla="*/ 1132522 w 2519362"/>
              <a:gd name="connsiteY11" fmla="*/ 842486 h 3553301"/>
              <a:gd name="connsiteX12" fmla="*/ 1323022 w 2519362"/>
              <a:gd name="connsiteY12" fmla="*/ 911066 h 3553301"/>
              <a:gd name="connsiteX13" fmla="*/ 1475422 w 2519362"/>
              <a:gd name="connsiteY13" fmla="*/ 1246346 h 3553301"/>
              <a:gd name="connsiteX14" fmla="*/ 1780222 w 2519362"/>
              <a:gd name="connsiteY14" fmla="*/ 1383506 h 3553301"/>
              <a:gd name="connsiteX15" fmla="*/ 1757362 w 2519362"/>
              <a:gd name="connsiteY15" fmla="*/ 1032986 h 3553301"/>
              <a:gd name="connsiteX16" fmla="*/ 2184082 w 2519362"/>
              <a:gd name="connsiteY16" fmla="*/ 1154906 h 3553301"/>
              <a:gd name="connsiteX17" fmla="*/ 2504122 w 2519362"/>
              <a:gd name="connsiteY17" fmla="*/ 1238726 h 3553301"/>
              <a:gd name="connsiteX18" fmla="*/ 2450782 w 2519362"/>
              <a:gd name="connsiteY18" fmla="*/ 1756886 h 3553301"/>
              <a:gd name="connsiteX19" fmla="*/ 2519362 w 2519362"/>
              <a:gd name="connsiteY19" fmla="*/ 2305526 h 3553301"/>
              <a:gd name="connsiteX20" fmla="*/ 2382202 w 2519362"/>
              <a:gd name="connsiteY20" fmla="*/ 2937986 h 3553301"/>
              <a:gd name="connsiteX21" fmla="*/ 2458402 w 2519362"/>
              <a:gd name="connsiteY21" fmla="*/ 3263741 h 3553301"/>
              <a:gd name="connsiteX22" fmla="*/ 2427446 w 2519362"/>
              <a:gd name="connsiteY22" fmla="*/ 3530441 h 3553301"/>
              <a:gd name="connsiteX23" fmla="*/ 2087879 w 2519362"/>
              <a:gd name="connsiteY23" fmla="*/ 3553301 h 3553301"/>
              <a:gd name="connsiteX24" fmla="*/ 2100262 w 2519362"/>
              <a:gd name="connsiteY24" fmla="*/ 2983706 h 3553301"/>
              <a:gd name="connsiteX25" fmla="*/ 2029777 w 2519362"/>
              <a:gd name="connsiteY25" fmla="*/ 2599849 h 3553301"/>
              <a:gd name="connsiteX26" fmla="*/ 1665922 w 2519362"/>
              <a:gd name="connsiteY26" fmla="*/ 2313146 h 3553301"/>
              <a:gd name="connsiteX27" fmla="*/ 1566862 w 2519362"/>
              <a:gd name="connsiteY27" fmla="*/ 2572226 h 3553301"/>
              <a:gd name="connsiteX28" fmla="*/ 1071562 w 2519362"/>
              <a:gd name="connsiteY28" fmla="*/ 2511266 h 3553301"/>
              <a:gd name="connsiteX29" fmla="*/ 934402 w 2519362"/>
              <a:gd name="connsiteY29" fmla="*/ 2587466 h 3553301"/>
              <a:gd name="connsiteX30" fmla="*/ 591502 w 2519362"/>
              <a:gd name="connsiteY30" fmla="*/ 2579846 h 3553301"/>
              <a:gd name="connsiteX31" fmla="*/ 210502 w 2519362"/>
              <a:gd name="connsiteY31" fmla="*/ 2739866 h 3553301"/>
              <a:gd name="connsiteX32" fmla="*/ 0 w 2519362"/>
              <a:gd name="connsiteY32" fmla="*/ 2764631 h 3553301"/>
              <a:gd name="connsiteX0" fmla="*/ 0 w 2520512"/>
              <a:gd name="connsiteY0" fmla="*/ 2764631 h 3553301"/>
              <a:gd name="connsiteX1" fmla="*/ 203358 w 2520512"/>
              <a:gd name="connsiteY1" fmla="*/ 1965960 h 3553301"/>
              <a:gd name="connsiteX2" fmla="*/ 309562 w 2520512"/>
              <a:gd name="connsiteY2" fmla="*/ 1398746 h 3553301"/>
              <a:gd name="connsiteX3" fmla="*/ 396240 w 2520512"/>
              <a:gd name="connsiteY3" fmla="*/ 1003935 h 3553301"/>
              <a:gd name="connsiteX4" fmla="*/ 443864 w 2520512"/>
              <a:gd name="connsiteY4" fmla="*/ 644366 h 3553301"/>
              <a:gd name="connsiteX5" fmla="*/ 450056 w 2520512"/>
              <a:gd name="connsiteY5" fmla="*/ 535304 h 3553301"/>
              <a:gd name="connsiteX6" fmla="*/ 503396 w 2520512"/>
              <a:gd name="connsiteY6" fmla="*/ 434816 h 3553301"/>
              <a:gd name="connsiteX7" fmla="*/ 521017 w 2520512"/>
              <a:gd name="connsiteY7" fmla="*/ 57626 h 3553301"/>
              <a:gd name="connsiteX8" fmla="*/ 606742 w 2520512"/>
              <a:gd name="connsiteY8" fmla="*/ 0 h 3553301"/>
              <a:gd name="connsiteX9" fmla="*/ 743902 w 2520512"/>
              <a:gd name="connsiteY9" fmla="*/ 88106 h 3553301"/>
              <a:gd name="connsiteX10" fmla="*/ 1002982 w 2520512"/>
              <a:gd name="connsiteY10" fmla="*/ 431006 h 3553301"/>
              <a:gd name="connsiteX11" fmla="*/ 1132522 w 2520512"/>
              <a:gd name="connsiteY11" fmla="*/ 842486 h 3553301"/>
              <a:gd name="connsiteX12" fmla="*/ 1323022 w 2520512"/>
              <a:gd name="connsiteY12" fmla="*/ 911066 h 3553301"/>
              <a:gd name="connsiteX13" fmla="*/ 1475422 w 2520512"/>
              <a:gd name="connsiteY13" fmla="*/ 1246346 h 3553301"/>
              <a:gd name="connsiteX14" fmla="*/ 1780222 w 2520512"/>
              <a:gd name="connsiteY14" fmla="*/ 1383506 h 3553301"/>
              <a:gd name="connsiteX15" fmla="*/ 1757362 w 2520512"/>
              <a:gd name="connsiteY15" fmla="*/ 1032986 h 3553301"/>
              <a:gd name="connsiteX16" fmla="*/ 2184082 w 2520512"/>
              <a:gd name="connsiteY16" fmla="*/ 1154906 h 3553301"/>
              <a:gd name="connsiteX17" fmla="*/ 2504122 w 2520512"/>
              <a:gd name="connsiteY17" fmla="*/ 1238726 h 3553301"/>
              <a:gd name="connsiteX18" fmla="*/ 2450782 w 2520512"/>
              <a:gd name="connsiteY18" fmla="*/ 1756886 h 3553301"/>
              <a:gd name="connsiteX19" fmla="*/ 2519362 w 2520512"/>
              <a:gd name="connsiteY19" fmla="*/ 2305526 h 3553301"/>
              <a:gd name="connsiteX20" fmla="*/ 2382202 w 2520512"/>
              <a:gd name="connsiteY20" fmla="*/ 2937986 h 3553301"/>
              <a:gd name="connsiteX21" fmla="*/ 2458402 w 2520512"/>
              <a:gd name="connsiteY21" fmla="*/ 3263741 h 3553301"/>
              <a:gd name="connsiteX22" fmla="*/ 2427446 w 2520512"/>
              <a:gd name="connsiteY22" fmla="*/ 3530441 h 3553301"/>
              <a:gd name="connsiteX23" fmla="*/ 2087879 w 2520512"/>
              <a:gd name="connsiteY23" fmla="*/ 3553301 h 3553301"/>
              <a:gd name="connsiteX24" fmla="*/ 2100262 w 2520512"/>
              <a:gd name="connsiteY24" fmla="*/ 2983706 h 3553301"/>
              <a:gd name="connsiteX25" fmla="*/ 2029777 w 2520512"/>
              <a:gd name="connsiteY25" fmla="*/ 2599849 h 3553301"/>
              <a:gd name="connsiteX26" fmla="*/ 1665922 w 2520512"/>
              <a:gd name="connsiteY26" fmla="*/ 2313146 h 3553301"/>
              <a:gd name="connsiteX27" fmla="*/ 1566862 w 2520512"/>
              <a:gd name="connsiteY27" fmla="*/ 2572226 h 3553301"/>
              <a:gd name="connsiteX28" fmla="*/ 1071562 w 2520512"/>
              <a:gd name="connsiteY28" fmla="*/ 2511266 h 3553301"/>
              <a:gd name="connsiteX29" fmla="*/ 934402 w 2520512"/>
              <a:gd name="connsiteY29" fmla="*/ 2587466 h 3553301"/>
              <a:gd name="connsiteX30" fmla="*/ 591502 w 2520512"/>
              <a:gd name="connsiteY30" fmla="*/ 2579846 h 3553301"/>
              <a:gd name="connsiteX31" fmla="*/ 210502 w 2520512"/>
              <a:gd name="connsiteY31" fmla="*/ 2739866 h 3553301"/>
              <a:gd name="connsiteX32" fmla="*/ 0 w 2520512"/>
              <a:gd name="connsiteY32" fmla="*/ 2764631 h 3553301"/>
              <a:gd name="connsiteX0" fmla="*/ 0 w 2520369"/>
              <a:gd name="connsiteY0" fmla="*/ 2764631 h 3553301"/>
              <a:gd name="connsiteX1" fmla="*/ 203358 w 2520369"/>
              <a:gd name="connsiteY1" fmla="*/ 1965960 h 3553301"/>
              <a:gd name="connsiteX2" fmla="*/ 309562 w 2520369"/>
              <a:gd name="connsiteY2" fmla="*/ 1398746 h 3553301"/>
              <a:gd name="connsiteX3" fmla="*/ 396240 w 2520369"/>
              <a:gd name="connsiteY3" fmla="*/ 1003935 h 3553301"/>
              <a:gd name="connsiteX4" fmla="*/ 443864 w 2520369"/>
              <a:gd name="connsiteY4" fmla="*/ 644366 h 3553301"/>
              <a:gd name="connsiteX5" fmla="*/ 450056 w 2520369"/>
              <a:gd name="connsiteY5" fmla="*/ 535304 h 3553301"/>
              <a:gd name="connsiteX6" fmla="*/ 503396 w 2520369"/>
              <a:gd name="connsiteY6" fmla="*/ 434816 h 3553301"/>
              <a:gd name="connsiteX7" fmla="*/ 521017 w 2520369"/>
              <a:gd name="connsiteY7" fmla="*/ 57626 h 3553301"/>
              <a:gd name="connsiteX8" fmla="*/ 606742 w 2520369"/>
              <a:gd name="connsiteY8" fmla="*/ 0 h 3553301"/>
              <a:gd name="connsiteX9" fmla="*/ 743902 w 2520369"/>
              <a:gd name="connsiteY9" fmla="*/ 88106 h 3553301"/>
              <a:gd name="connsiteX10" fmla="*/ 1002982 w 2520369"/>
              <a:gd name="connsiteY10" fmla="*/ 431006 h 3553301"/>
              <a:gd name="connsiteX11" fmla="*/ 1132522 w 2520369"/>
              <a:gd name="connsiteY11" fmla="*/ 842486 h 3553301"/>
              <a:gd name="connsiteX12" fmla="*/ 1323022 w 2520369"/>
              <a:gd name="connsiteY12" fmla="*/ 911066 h 3553301"/>
              <a:gd name="connsiteX13" fmla="*/ 1475422 w 2520369"/>
              <a:gd name="connsiteY13" fmla="*/ 1246346 h 3553301"/>
              <a:gd name="connsiteX14" fmla="*/ 1780222 w 2520369"/>
              <a:gd name="connsiteY14" fmla="*/ 1383506 h 3553301"/>
              <a:gd name="connsiteX15" fmla="*/ 1757362 w 2520369"/>
              <a:gd name="connsiteY15" fmla="*/ 1032986 h 3553301"/>
              <a:gd name="connsiteX16" fmla="*/ 2184082 w 2520369"/>
              <a:gd name="connsiteY16" fmla="*/ 1154906 h 3553301"/>
              <a:gd name="connsiteX17" fmla="*/ 2504122 w 2520369"/>
              <a:gd name="connsiteY17" fmla="*/ 1238726 h 3553301"/>
              <a:gd name="connsiteX18" fmla="*/ 2450782 w 2520369"/>
              <a:gd name="connsiteY18" fmla="*/ 1756886 h 3553301"/>
              <a:gd name="connsiteX19" fmla="*/ 2519362 w 2520369"/>
              <a:gd name="connsiteY19" fmla="*/ 2305526 h 3553301"/>
              <a:gd name="connsiteX20" fmla="*/ 2382202 w 2520369"/>
              <a:gd name="connsiteY20" fmla="*/ 2937986 h 3553301"/>
              <a:gd name="connsiteX21" fmla="*/ 2458402 w 2520369"/>
              <a:gd name="connsiteY21" fmla="*/ 3263741 h 3553301"/>
              <a:gd name="connsiteX22" fmla="*/ 2427446 w 2520369"/>
              <a:gd name="connsiteY22" fmla="*/ 3530441 h 3553301"/>
              <a:gd name="connsiteX23" fmla="*/ 2087879 w 2520369"/>
              <a:gd name="connsiteY23" fmla="*/ 3553301 h 3553301"/>
              <a:gd name="connsiteX24" fmla="*/ 2100262 w 2520369"/>
              <a:gd name="connsiteY24" fmla="*/ 2983706 h 3553301"/>
              <a:gd name="connsiteX25" fmla="*/ 2029777 w 2520369"/>
              <a:gd name="connsiteY25" fmla="*/ 2599849 h 3553301"/>
              <a:gd name="connsiteX26" fmla="*/ 1665922 w 2520369"/>
              <a:gd name="connsiteY26" fmla="*/ 2313146 h 3553301"/>
              <a:gd name="connsiteX27" fmla="*/ 1566862 w 2520369"/>
              <a:gd name="connsiteY27" fmla="*/ 2572226 h 3553301"/>
              <a:gd name="connsiteX28" fmla="*/ 1071562 w 2520369"/>
              <a:gd name="connsiteY28" fmla="*/ 2511266 h 3553301"/>
              <a:gd name="connsiteX29" fmla="*/ 934402 w 2520369"/>
              <a:gd name="connsiteY29" fmla="*/ 2587466 h 3553301"/>
              <a:gd name="connsiteX30" fmla="*/ 591502 w 2520369"/>
              <a:gd name="connsiteY30" fmla="*/ 2579846 h 3553301"/>
              <a:gd name="connsiteX31" fmla="*/ 210502 w 2520369"/>
              <a:gd name="connsiteY31" fmla="*/ 2739866 h 3553301"/>
              <a:gd name="connsiteX32" fmla="*/ 0 w 2520369"/>
              <a:gd name="connsiteY32" fmla="*/ 2764631 h 355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20369" h="3553301">
                <a:moveTo>
                  <a:pt x="0" y="2764631"/>
                </a:moveTo>
                <a:cubicBezTo>
                  <a:pt x="61436" y="2495232"/>
                  <a:pt x="141922" y="2235359"/>
                  <a:pt x="203358" y="1965960"/>
                </a:cubicBezTo>
                <a:lnTo>
                  <a:pt x="309562" y="1398746"/>
                </a:lnTo>
                <a:cubicBezTo>
                  <a:pt x="332898" y="1264761"/>
                  <a:pt x="372904" y="1137920"/>
                  <a:pt x="396240" y="1003935"/>
                </a:cubicBezTo>
                <a:cubicBezTo>
                  <a:pt x="410527" y="882491"/>
                  <a:pt x="429577" y="765810"/>
                  <a:pt x="443864" y="644366"/>
                </a:cubicBezTo>
                <a:cubicBezTo>
                  <a:pt x="443547" y="607218"/>
                  <a:pt x="450373" y="572452"/>
                  <a:pt x="450056" y="535304"/>
                </a:cubicBezTo>
                <a:cubicBezTo>
                  <a:pt x="458311" y="485139"/>
                  <a:pt x="495141" y="484981"/>
                  <a:pt x="503396" y="434816"/>
                </a:cubicBezTo>
                <a:cubicBezTo>
                  <a:pt x="509270" y="309086"/>
                  <a:pt x="531812" y="190499"/>
                  <a:pt x="521017" y="57626"/>
                </a:cubicBezTo>
                <a:cubicBezTo>
                  <a:pt x="547766" y="3810"/>
                  <a:pt x="568642" y="28813"/>
                  <a:pt x="606742" y="0"/>
                </a:cubicBezTo>
                <a:cubicBezTo>
                  <a:pt x="682784" y="81280"/>
                  <a:pt x="677862" y="18256"/>
                  <a:pt x="743902" y="88106"/>
                </a:cubicBezTo>
                <a:cubicBezTo>
                  <a:pt x="830262" y="202406"/>
                  <a:pt x="981522" y="390819"/>
                  <a:pt x="1002982" y="431006"/>
                </a:cubicBezTo>
                <a:cubicBezTo>
                  <a:pt x="1043158" y="506241"/>
                  <a:pt x="1079182" y="762476"/>
                  <a:pt x="1132522" y="842486"/>
                </a:cubicBezTo>
                <a:cubicBezTo>
                  <a:pt x="1185862" y="922496"/>
                  <a:pt x="1295881" y="894908"/>
                  <a:pt x="1323022" y="911066"/>
                </a:cubicBezTo>
                <a:cubicBezTo>
                  <a:pt x="1372302" y="940404"/>
                  <a:pt x="1399222" y="1167606"/>
                  <a:pt x="1475422" y="1246346"/>
                </a:cubicBezTo>
                <a:cubicBezTo>
                  <a:pt x="1551622" y="1325086"/>
                  <a:pt x="1733232" y="1419066"/>
                  <a:pt x="1780222" y="1383506"/>
                </a:cubicBezTo>
                <a:cubicBezTo>
                  <a:pt x="1827212" y="1347946"/>
                  <a:pt x="1708416" y="1081541"/>
                  <a:pt x="1757362" y="1032986"/>
                </a:cubicBezTo>
                <a:cubicBezTo>
                  <a:pt x="1794992" y="995656"/>
                  <a:pt x="2041842" y="1114266"/>
                  <a:pt x="2184082" y="1154906"/>
                </a:cubicBezTo>
                <a:lnTo>
                  <a:pt x="2504122" y="1238726"/>
                </a:lnTo>
                <a:cubicBezTo>
                  <a:pt x="2548572" y="1339056"/>
                  <a:pt x="2460148" y="1586230"/>
                  <a:pt x="2450782" y="1756886"/>
                </a:cubicBezTo>
                <a:cubicBezTo>
                  <a:pt x="2441038" y="1934437"/>
                  <a:pt x="2530792" y="2108676"/>
                  <a:pt x="2519362" y="2305526"/>
                </a:cubicBezTo>
                <a:lnTo>
                  <a:pt x="2382202" y="2937986"/>
                </a:lnTo>
                <a:cubicBezTo>
                  <a:pt x="2372042" y="3097688"/>
                  <a:pt x="2457913" y="3162990"/>
                  <a:pt x="2458402" y="3263741"/>
                </a:cubicBezTo>
                <a:cubicBezTo>
                  <a:pt x="2458836" y="3353237"/>
                  <a:pt x="2437765" y="3441541"/>
                  <a:pt x="2427446" y="3530441"/>
                </a:cubicBezTo>
                <a:lnTo>
                  <a:pt x="2087879" y="3553301"/>
                </a:lnTo>
                <a:cubicBezTo>
                  <a:pt x="2080576" y="3455828"/>
                  <a:pt x="2109946" y="3142615"/>
                  <a:pt x="2100262" y="2983706"/>
                </a:cubicBezTo>
                <a:cubicBezTo>
                  <a:pt x="2090578" y="2824797"/>
                  <a:pt x="2081855" y="2693274"/>
                  <a:pt x="2029777" y="2599849"/>
                </a:cubicBezTo>
                <a:cubicBezTo>
                  <a:pt x="1980041" y="2510626"/>
                  <a:pt x="1743074" y="2317750"/>
                  <a:pt x="1665922" y="2313146"/>
                </a:cubicBezTo>
                <a:cubicBezTo>
                  <a:pt x="1588770" y="2308542"/>
                  <a:pt x="1665922" y="2539206"/>
                  <a:pt x="1566862" y="2572226"/>
                </a:cubicBezTo>
                <a:cubicBezTo>
                  <a:pt x="1467802" y="2605246"/>
                  <a:pt x="1176972" y="2508726"/>
                  <a:pt x="1071562" y="2511266"/>
                </a:cubicBezTo>
                <a:cubicBezTo>
                  <a:pt x="966152" y="2513806"/>
                  <a:pt x="1014412" y="2576036"/>
                  <a:pt x="934402" y="2587466"/>
                </a:cubicBezTo>
                <a:cubicBezTo>
                  <a:pt x="854392" y="2598896"/>
                  <a:pt x="712152" y="2554446"/>
                  <a:pt x="591502" y="2579846"/>
                </a:cubicBezTo>
                <a:cubicBezTo>
                  <a:pt x="470852" y="2605246"/>
                  <a:pt x="309086" y="2709069"/>
                  <a:pt x="210502" y="2739866"/>
                </a:cubicBezTo>
                <a:cubicBezTo>
                  <a:pt x="111918" y="2770663"/>
                  <a:pt x="68580" y="2759551"/>
                  <a:pt x="0" y="2764631"/>
                </a:cubicBezTo>
                <a:close/>
              </a:path>
            </a:pathLst>
          </a:custGeom>
          <a:solidFill>
            <a:srgbClr val="7E64A2">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1" name="Text Box 12"/>
          <p:cNvSpPr txBox="1">
            <a:spLocks noChangeArrowheads="1"/>
          </p:cNvSpPr>
          <p:nvPr/>
        </p:nvSpPr>
        <p:spPr bwMode="auto">
          <a:xfrm>
            <a:off x="7428367" y="3718014"/>
            <a:ext cx="1887056" cy="584775"/>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algn="ctr" fontAlgn="base">
              <a:spcBef>
                <a:spcPct val="0"/>
              </a:spcBef>
              <a:spcAft>
                <a:spcPct val="0"/>
              </a:spcAft>
              <a:defRPr/>
            </a:pPr>
            <a:r>
              <a:rPr lang="en-US" sz="3200" kern="0" dirty="0">
                <a:solidFill>
                  <a:srgbClr val="FEFFFF"/>
                </a:solidFill>
                <a:effectLst>
                  <a:glow rad="76200">
                    <a:srgbClr val="010000">
                      <a:alpha val="60000"/>
                    </a:srgbClr>
                  </a:glow>
                </a:effectLst>
              </a:rPr>
              <a:t>Manasseh</a:t>
            </a:r>
          </a:p>
        </p:txBody>
      </p:sp>
      <p:sp>
        <p:nvSpPr>
          <p:cNvPr id="12" name="Text Box 12"/>
          <p:cNvSpPr txBox="1">
            <a:spLocks noChangeArrowheads="1"/>
          </p:cNvSpPr>
          <p:nvPr/>
        </p:nvSpPr>
        <p:spPr bwMode="auto">
          <a:xfrm>
            <a:off x="6535680" y="8102049"/>
            <a:ext cx="1162498"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Judah</a:t>
            </a:r>
          </a:p>
        </p:txBody>
      </p:sp>
      <p:sp>
        <p:nvSpPr>
          <p:cNvPr id="13" name="Text Box 12"/>
          <p:cNvSpPr txBox="1">
            <a:spLocks noChangeArrowheads="1"/>
          </p:cNvSpPr>
          <p:nvPr/>
        </p:nvSpPr>
        <p:spPr bwMode="auto">
          <a:xfrm>
            <a:off x="7496774" y="5515460"/>
            <a:ext cx="1580882"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Ephraim</a:t>
            </a:r>
          </a:p>
        </p:txBody>
      </p:sp>
      <p:sp>
        <p:nvSpPr>
          <p:cNvPr id="14" name="Text Box 12"/>
          <p:cNvSpPr txBox="1">
            <a:spLocks noChangeArrowheads="1"/>
          </p:cNvSpPr>
          <p:nvPr/>
        </p:nvSpPr>
        <p:spPr bwMode="auto">
          <a:xfrm>
            <a:off x="8119181" y="6559683"/>
            <a:ext cx="1762021" cy="584775"/>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fontAlgn="base">
              <a:spcBef>
                <a:spcPct val="0"/>
              </a:spcBef>
              <a:spcAft>
                <a:spcPct val="0"/>
              </a:spcAft>
              <a:defRPr/>
            </a:pPr>
            <a:r>
              <a:rPr lang="en-US" sz="3200" kern="0" dirty="0">
                <a:solidFill>
                  <a:srgbClr val="FEFF00"/>
                </a:solidFill>
                <a:effectLst>
                  <a:glow rad="76200">
                    <a:srgbClr val="010000">
                      <a:alpha val="60000"/>
                    </a:srgbClr>
                  </a:glow>
                </a:effectLst>
              </a:rPr>
              <a:t>Benjamin</a:t>
            </a:r>
          </a:p>
        </p:txBody>
      </p:sp>
    </p:spTree>
    <p:extLst>
      <p:ext uri="{BB962C8B-B14F-4D97-AF65-F5344CB8AC3E}">
        <p14:creationId xmlns:p14="http://schemas.microsoft.com/office/powerpoint/2010/main" val="34541448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tree, sky, grass&#10;&#10;Description automatically generated">
            <a:extLst>
              <a:ext uri="{FF2B5EF4-FFF2-40B4-BE49-F238E27FC236}">
                <a16:creationId xmlns:a16="http://schemas.microsoft.com/office/drawing/2014/main" id="{81D29525-D80B-6CAC-88AC-F3377DBBAB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Rachel’s Tomb, on the road near Bethlehem</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Tree>
    <p:extLst>
      <p:ext uri="{BB962C8B-B14F-4D97-AF65-F5344CB8AC3E}">
        <p14:creationId xmlns:p14="http://schemas.microsoft.com/office/powerpoint/2010/main" val="298963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sky, tree, painting&#10;&#10;Description automatically generated">
            <a:extLst>
              <a:ext uri="{FF2B5EF4-FFF2-40B4-BE49-F238E27FC236}">
                <a16:creationId xmlns:a16="http://schemas.microsoft.com/office/drawing/2014/main" id="{C34C2252-F9D1-6322-232A-EE615EC5D6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Rachel’s Tomb, on the road near Bethlehem</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Tree>
    <p:extLst>
      <p:ext uri="{BB962C8B-B14F-4D97-AF65-F5344CB8AC3E}">
        <p14:creationId xmlns:p14="http://schemas.microsoft.com/office/powerpoint/2010/main" val="28619904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indoor, furniture, stone&#10;&#10;Description automatically generated">
            <a:extLst>
              <a:ext uri="{FF2B5EF4-FFF2-40B4-BE49-F238E27FC236}">
                <a16:creationId xmlns:a16="http://schemas.microsoft.com/office/drawing/2014/main" id="{15B6FC44-B6CB-4CE6-A600-4DD9018B0A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0297" y="0"/>
            <a:ext cx="15487407" cy="10287000"/>
          </a:xfrm>
          <a:prstGeom prst="rect">
            <a:avLst/>
          </a:prstGeom>
        </p:spPr>
      </p:pic>
      <p:sp>
        <p:nvSpPr>
          <p:cNvPr id="2" name="Text Placeholder 1"/>
          <p:cNvSpPr>
            <a:spLocks noGrp="1"/>
          </p:cNvSpPr>
          <p:nvPr>
            <p:ph type="body" sz="quarter" idx="10"/>
          </p:nvPr>
        </p:nvSpPr>
        <p:spPr/>
        <p:txBody>
          <a:bodyPr/>
          <a:lstStyle/>
          <a:p>
            <a:r>
              <a:rPr lang="en-US" dirty="0"/>
              <a:t>Entrance to Rachel’s Tomb</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Circumcised the eighth day, of the race of Israel, of the tribe of Benjamin</a:t>
            </a:r>
          </a:p>
        </p:txBody>
      </p:sp>
    </p:spTree>
    <p:extLst>
      <p:ext uri="{BB962C8B-B14F-4D97-AF65-F5344CB8AC3E}">
        <p14:creationId xmlns:p14="http://schemas.microsoft.com/office/powerpoint/2010/main" val="23198121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E5F938B-038E-DA7B-2C37-7C1E21002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DA995DC8-40B2-44E9-8182-7DCD857FE9A4}"/>
              </a:ext>
            </a:extLst>
          </p:cNvPr>
          <p:cNvSpPr>
            <a:spLocks noGrp="1"/>
          </p:cNvSpPr>
          <p:nvPr>
            <p:ph type="body" sz="quarter" idx="10"/>
          </p:nvPr>
        </p:nvSpPr>
        <p:spPr/>
        <p:txBody>
          <a:bodyPr/>
          <a:lstStyle/>
          <a:p>
            <a:r>
              <a:rPr lang="en-US" dirty="0"/>
              <a:t>Inscription in the tomb of Rabbi Gamaliel at Beth </a:t>
            </a:r>
            <a:r>
              <a:rPr lang="en-US" dirty="0" err="1"/>
              <a:t>Shearim</a:t>
            </a:r>
            <a:r>
              <a:rPr lang="en-US" dirty="0"/>
              <a:t>, 1st century AD</a:t>
            </a:r>
          </a:p>
        </p:txBody>
      </p:sp>
      <p:sp>
        <p:nvSpPr>
          <p:cNvPr id="3" name="Text Placeholder 2">
            <a:extLst>
              <a:ext uri="{FF2B5EF4-FFF2-40B4-BE49-F238E27FC236}">
                <a16:creationId xmlns:a16="http://schemas.microsoft.com/office/drawing/2014/main" id="{789FC12F-EED9-4CD2-B7B1-B17E476BA24F}"/>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60D33A47-9C0A-4EA8-A06B-146FD9D2EA2D}"/>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28826869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F981C029-84EC-13AD-4902-2FB674E684BF}"/>
              </a:ext>
            </a:extLst>
          </p:cNvPr>
          <p:cNvGrpSpPr/>
          <p:nvPr/>
        </p:nvGrpSpPr>
        <p:grpSpPr>
          <a:xfrm>
            <a:off x="0" y="0"/>
            <a:ext cx="18288000" cy="10287000"/>
            <a:chOff x="0" y="0"/>
            <a:chExt cx="18288000" cy="10287000"/>
          </a:xfrm>
        </p:grpSpPr>
        <p:pic>
          <p:nvPicPr>
            <p:cNvPr id="35" name="Picture 34">
              <a:extLst>
                <a:ext uri="{FF2B5EF4-FFF2-40B4-BE49-F238E27FC236}">
                  <a16:creationId xmlns:a16="http://schemas.microsoft.com/office/drawing/2014/main" id="{11A36E27-EF13-B73D-9EC3-722C4C4888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9" name="Group 8">
              <a:extLst>
                <a:ext uri="{FF2B5EF4-FFF2-40B4-BE49-F238E27FC236}">
                  <a16:creationId xmlns:a16="http://schemas.microsoft.com/office/drawing/2014/main" id="{8ADEF0C1-CBEC-047A-7A12-EF68C3A299D1}"/>
                </a:ext>
              </a:extLst>
            </p:cNvPr>
            <p:cNvGrpSpPr/>
            <p:nvPr/>
          </p:nvGrpSpPr>
          <p:grpSpPr>
            <a:xfrm>
              <a:off x="1447800" y="2864630"/>
              <a:ext cx="14401800" cy="4997972"/>
              <a:chOff x="3367940" y="4126268"/>
              <a:chExt cx="10832982" cy="3759457"/>
            </a:xfrm>
          </p:grpSpPr>
          <p:sp>
            <p:nvSpPr>
              <p:cNvPr id="5" name="Freeform 4">
                <a:extLst>
                  <a:ext uri="{FF2B5EF4-FFF2-40B4-BE49-F238E27FC236}">
                    <a16:creationId xmlns:a16="http://schemas.microsoft.com/office/drawing/2014/main" id="{883C49EC-AFEA-E14E-BD86-6846BB1C9EE1}"/>
                  </a:ext>
                </a:extLst>
              </p:cNvPr>
              <p:cNvSpPr/>
              <p:nvPr/>
            </p:nvSpPr>
            <p:spPr>
              <a:xfrm>
                <a:off x="13858713" y="4552127"/>
                <a:ext cx="342209" cy="722439"/>
              </a:xfrm>
              <a:custGeom>
                <a:avLst/>
                <a:gdLst>
                  <a:gd name="connsiteX0" fmla="*/ 177421 w 204717"/>
                  <a:gd name="connsiteY0" fmla="*/ 0 h 432179"/>
                  <a:gd name="connsiteX1" fmla="*/ 204717 w 204717"/>
                  <a:gd name="connsiteY1" fmla="*/ 45493 h 432179"/>
                  <a:gd name="connsiteX2" fmla="*/ 122830 w 204717"/>
                  <a:gd name="connsiteY2" fmla="*/ 81887 h 432179"/>
                  <a:gd name="connsiteX3" fmla="*/ 59141 w 204717"/>
                  <a:gd name="connsiteY3" fmla="*/ 177421 h 432179"/>
                  <a:gd name="connsiteX4" fmla="*/ 31845 w 204717"/>
                  <a:gd name="connsiteY4" fmla="*/ 295702 h 432179"/>
                  <a:gd name="connsiteX5" fmla="*/ 13648 w 204717"/>
                  <a:gd name="connsiteY5" fmla="*/ 386687 h 432179"/>
                  <a:gd name="connsiteX6" fmla="*/ 0 w 204717"/>
                  <a:gd name="connsiteY6" fmla="*/ 432179 h 432179"/>
                  <a:gd name="connsiteX0" fmla="*/ 177421 w 204717"/>
                  <a:gd name="connsiteY0" fmla="*/ 0 h 432179"/>
                  <a:gd name="connsiteX1" fmla="*/ 204717 w 204717"/>
                  <a:gd name="connsiteY1" fmla="*/ 45493 h 432179"/>
                  <a:gd name="connsiteX2" fmla="*/ 122830 w 204717"/>
                  <a:gd name="connsiteY2" fmla="*/ 81887 h 432179"/>
                  <a:gd name="connsiteX3" fmla="*/ 59141 w 204717"/>
                  <a:gd name="connsiteY3" fmla="*/ 177421 h 432179"/>
                  <a:gd name="connsiteX4" fmla="*/ 31845 w 204717"/>
                  <a:gd name="connsiteY4" fmla="*/ 295702 h 432179"/>
                  <a:gd name="connsiteX5" fmla="*/ 0 w 204717"/>
                  <a:gd name="connsiteY5" fmla="*/ 432179 h 432179"/>
                  <a:gd name="connsiteX0" fmla="*/ 177421 w 204717"/>
                  <a:gd name="connsiteY0" fmla="*/ 0 h 432179"/>
                  <a:gd name="connsiteX1" fmla="*/ 204717 w 204717"/>
                  <a:gd name="connsiteY1" fmla="*/ 45493 h 432179"/>
                  <a:gd name="connsiteX2" fmla="*/ 122830 w 204717"/>
                  <a:gd name="connsiteY2" fmla="*/ 81887 h 432179"/>
                  <a:gd name="connsiteX3" fmla="*/ 59141 w 204717"/>
                  <a:gd name="connsiteY3" fmla="*/ 177421 h 432179"/>
                  <a:gd name="connsiteX4" fmla="*/ 0 w 204717"/>
                  <a:gd name="connsiteY4" fmla="*/ 432179 h 432179"/>
                  <a:gd name="connsiteX0" fmla="*/ 177421 w 204717"/>
                  <a:gd name="connsiteY0" fmla="*/ 0 h 432179"/>
                  <a:gd name="connsiteX1" fmla="*/ 204717 w 204717"/>
                  <a:gd name="connsiteY1" fmla="*/ 45493 h 432179"/>
                  <a:gd name="connsiteX2" fmla="*/ 59141 w 204717"/>
                  <a:gd name="connsiteY2" fmla="*/ 177421 h 432179"/>
                  <a:gd name="connsiteX3" fmla="*/ 0 w 204717"/>
                  <a:gd name="connsiteY3" fmla="*/ 432179 h 432179"/>
                  <a:gd name="connsiteX0" fmla="*/ 177421 w 204717"/>
                  <a:gd name="connsiteY0" fmla="*/ 0 h 432179"/>
                  <a:gd name="connsiteX1" fmla="*/ 204717 w 204717"/>
                  <a:gd name="connsiteY1" fmla="*/ 45493 h 432179"/>
                  <a:gd name="connsiteX2" fmla="*/ 59141 w 204717"/>
                  <a:gd name="connsiteY2" fmla="*/ 177421 h 432179"/>
                  <a:gd name="connsiteX3" fmla="*/ 0 w 204717"/>
                  <a:gd name="connsiteY3" fmla="*/ 432179 h 432179"/>
                  <a:gd name="connsiteX0" fmla="*/ 177421 w 204717"/>
                  <a:gd name="connsiteY0" fmla="*/ 0 h 432179"/>
                  <a:gd name="connsiteX1" fmla="*/ 204717 w 204717"/>
                  <a:gd name="connsiteY1" fmla="*/ 45493 h 432179"/>
                  <a:gd name="connsiteX2" fmla="*/ 59141 w 204717"/>
                  <a:gd name="connsiteY2" fmla="*/ 177421 h 432179"/>
                  <a:gd name="connsiteX3" fmla="*/ 0 w 204717"/>
                  <a:gd name="connsiteY3" fmla="*/ 432179 h 432179"/>
                  <a:gd name="connsiteX0" fmla="*/ 177421 w 204717"/>
                  <a:gd name="connsiteY0" fmla="*/ 0 h 432179"/>
                  <a:gd name="connsiteX1" fmla="*/ 204717 w 204717"/>
                  <a:gd name="connsiteY1" fmla="*/ 45493 h 432179"/>
                  <a:gd name="connsiteX2" fmla="*/ 59141 w 204717"/>
                  <a:gd name="connsiteY2" fmla="*/ 177421 h 432179"/>
                  <a:gd name="connsiteX3" fmla="*/ 0 w 204717"/>
                  <a:gd name="connsiteY3" fmla="*/ 432179 h 432179"/>
                </a:gdLst>
                <a:ahLst/>
                <a:cxnLst>
                  <a:cxn ang="0">
                    <a:pos x="connsiteX0" y="connsiteY0"/>
                  </a:cxn>
                  <a:cxn ang="0">
                    <a:pos x="connsiteX1" y="connsiteY1"/>
                  </a:cxn>
                  <a:cxn ang="0">
                    <a:pos x="connsiteX2" y="connsiteY2"/>
                  </a:cxn>
                  <a:cxn ang="0">
                    <a:pos x="connsiteX3" y="connsiteY3"/>
                  </a:cxn>
                </a:cxnLst>
                <a:rect l="l" t="t" r="r" b="b"/>
                <a:pathLst>
                  <a:path w="204717" h="432179">
                    <a:moveTo>
                      <a:pt x="177421" y="0"/>
                    </a:moveTo>
                    <a:lnTo>
                      <a:pt x="204717" y="45493"/>
                    </a:lnTo>
                    <a:cubicBezTo>
                      <a:pt x="104909" y="72374"/>
                      <a:pt x="75614" y="118488"/>
                      <a:pt x="59141" y="177421"/>
                    </a:cubicBezTo>
                    <a:lnTo>
                      <a:pt x="0" y="432179"/>
                    </a:ln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6" name="Freeform 5">
                <a:extLst>
                  <a:ext uri="{FF2B5EF4-FFF2-40B4-BE49-F238E27FC236}">
                    <a16:creationId xmlns:a16="http://schemas.microsoft.com/office/drawing/2014/main" id="{158A890A-F98E-C74E-9EA3-5B17984A65C7}"/>
                  </a:ext>
                </a:extLst>
              </p:cNvPr>
              <p:cNvSpPr/>
              <p:nvPr/>
            </p:nvSpPr>
            <p:spPr>
              <a:xfrm>
                <a:off x="13542891" y="4575402"/>
                <a:ext cx="157049" cy="630722"/>
              </a:xfrm>
              <a:custGeom>
                <a:avLst/>
                <a:gdLst>
                  <a:gd name="connsiteX0" fmla="*/ 0 w 104633"/>
                  <a:gd name="connsiteY0" fmla="*/ 81887 h 373039"/>
                  <a:gd name="connsiteX1" fmla="*/ 104633 w 104633"/>
                  <a:gd name="connsiteY1" fmla="*/ 0 h 373039"/>
                  <a:gd name="connsiteX2" fmla="*/ 27295 w 104633"/>
                  <a:gd name="connsiteY2" fmla="*/ 373039 h 373039"/>
                  <a:gd name="connsiteX0" fmla="*/ 0 w 89676"/>
                  <a:gd name="connsiteY0" fmla="*/ 71202 h 362354"/>
                  <a:gd name="connsiteX1" fmla="*/ 89676 w 89676"/>
                  <a:gd name="connsiteY1" fmla="*/ 0 h 362354"/>
                  <a:gd name="connsiteX2" fmla="*/ 27295 w 89676"/>
                  <a:gd name="connsiteY2" fmla="*/ 362354 h 362354"/>
                  <a:gd name="connsiteX0" fmla="*/ 0 w 96087"/>
                  <a:gd name="connsiteY0" fmla="*/ 86160 h 377312"/>
                  <a:gd name="connsiteX1" fmla="*/ 96087 w 96087"/>
                  <a:gd name="connsiteY1" fmla="*/ 0 h 377312"/>
                  <a:gd name="connsiteX2" fmla="*/ 27295 w 96087"/>
                  <a:gd name="connsiteY2" fmla="*/ 377312 h 377312"/>
                  <a:gd name="connsiteX0" fmla="*/ 0 w 93950"/>
                  <a:gd name="connsiteY0" fmla="*/ 73340 h 377312"/>
                  <a:gd name="connsiteX1" fmla="*/ 93950 w 93950"/>
                  <a:gd name="connsiteY1" fmla="*/ 0 h 377312"/>
                  <a:gd name="connsiteX2" fmla="*/ 25158 w 93950"/>
                  <a:gd name="connsiteY2" fmla="*/ 377312 h 377312"/>
                </a:gdLst>
                <a:ahLst/>
                <a:cxnLst>
                  <a:cxn ang="0">
                    <a:pos x="connsiteX0" y="connsiteY0"/>
                  </a:cxn>
                  <a:cxn ang="0">
                    <a:pos x="connsiteX1" y="connsiteY1"/>
                  </a:cxn>
                  <a:cxn ang="0">
                    <a:pos x="connsiteX2" y="connsiteY2"/>
                  </a:cxn>
                </a:cxnLst>
                <a:rect l="l" t="t" r="r" b="b"/>
                <a:pathLst>
                  <a:path w="93950" h="377312">
                    <a:moveTo>
                      <a:pt x="0" y="73340"/>
                    </a:moveTo>
                    <a:lnTo>
                      <a:pt x="93950" y="0"/>
                    </a:lnTo>
                    <a:cubicBezTo>
                      <a:pt x="68171" y="124346"/>
                      <a:pt x="50937" y="252966"/>
                      <a:pt x="25158" y="377312"/>
                    </a:cubicBez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7" name="Freeform 6">
                <a:extLst>
                  <a:ext uri="{FF2B5EF4-FFF2-40B4-BE49-F238E27FC236}">
                    <a16:creationId xmlns:a16="http://schemas.microsoft.com/office/drawing/2014/main" id="{D23ACCEC-C8A6-C048-A95D-7682E4C23908}"/>
                  </a:ext>
                </a:extLst>
              </p:cNvPr>
              <p:cNvSpPr/>
              <p:nvPr/>
            </p:nvSpPr>
            <p:spPr>
              <a:xfrm>
                <a:off x="12010791" y="4590152"/>
                <a:ext cx="920159" cy="684267"/>
              </a:xfrm>
              <a:custGeom>
                <a:avLst/>
                <a:gdLst>
                  <a:gd name="connsiteX0" fmla="*/ 550459 w 550459"/>
                  <a:gd name="connsiteY0" fmla="*/ 45492 h 427629"/>
                  <a:gd name="connsiteX1" fmla="*/ 241110 w 550459"/>
                  <a:gd name="connsiteY1" fmla="*/ 427629 h 427629"/>
                  <a:gd name="connsiteX2" fmla="*/ 90985 w 550459"/>
                  <a:gd name="connsiteY2" fmla="*/ 241110 h 427629"/>
                  <a:gd name="connsiteX3" fmla="*/ 359391 w 550459"/>
                  <a:gd name="connsiteY3" fmla="*/ 9098 h 427629"/>
                  <a:gd name="connsiteX4" fmla="*/ 81886 w 550459"/>
                  <a:gd name="connsiteY4" fmla="*/ 245659 h 427629"/>
                  <a:gd name="connsiteX5" fmla="*/ 0 w 550459"/>
                  <a:gd name="connsiteY5" fmla="*/ 0 h 427629"/>
                  <a:gd name="connsiteX0" fmla="*/ 550459 w 550459"/>
                  <a:gd name="connsiteY0" fmla="*/ 45492 h 427629"/>
                  <a:gd name="connsiteX1" fmla="*/ 241110 w 550459"/>
                  <a:gd name="connsiteY1" fmla="*/ 427629 h 427629"/>
                  <a:gd name="connsiteX2" fmla="*/ 78165 w 550459"/>
                  <a:gd name="connsiteY2" fmla="*/ 249657 h 427629"/>
                  <a:gd name="connsiteX3" fmla="*/ 359391 w 550459"/>
                  <a:gd name="connsiteY3" fmla="*/ 9098 h 427629"/>
                  <a:gd name="connsiteX4" fmla="*/ 81886 w 550459"/>
                  <a:gd name="connsiteY4" fmla="*/ 245659 h 427629"/>
                  <a:gd name="connsiteX5" fmla="*/ 0 w 550459"/>
                  <a:gd name="connsiteY5" fmla="*/ 0 h 427629"/>
                  <a:gd name="connsiteX0" fmla="*/ 550459 w 550459"/>
                  <a:gd name="connsiteY0" fmla="*/ 45492 h 427629"/>
                  <a:gd name="connsiteX1" fmla="*/ 241110 w 550459"/>
                  <a:gd name="connsiteY1" fmla="*/ 427629 h 427629"/>
                  <a:gd name="connsiteX2" fmla="*/ 78165 w 550459"/>
                  <a:gd name="connsiteY2" fmla="*/ 249657 h 427629"/>
                  <a:gd name="connsiteX3" fmla="*/ 359391 w 550459"/>
                  <a:gd name="connsiteY3" fmla="*/ 9098 h 427629"/>
                  <a:gd name="connsiteX4" fmla="*/ 79750 w 550459"/>
                  <a:gd name="connsiteY4" fmla="*/ 249933 h 427629"/>
                  <a:gd name="connsiteX5" fmla="*/ 0 w 550459"/>
                  <a:gd name="connsiteY5" fmla="*/ 0 h 427629"/>
                  <a:gd name="connsiteX0" fmla="*/ 550459 w 550459"/>
                  <a:gd name="connsiteY0" fmla="*/ 45492 h 427629"/>
                  <a:gd name="connsiteX1" fmla="*/ 241110 w 550459"/>
                  <a:gd name="connsiteY1" fmla="*/ 427629 h 427629"/>
                  <a:gd name="connsiteX2" fmla="*/ 78165 w 550459"/>
                  <a:gd name="connsiteY2" fmla="*/ 249657 h 427629"/>
                  <a:gd name="connsiteX3" fmla="*/ 359391 w 550459"/>
                  <a:gd name="connsiteY3" fmla="*/ 9098 h 427629"/>
                  <a:gd name="connsiteX4" fmla="*/ 79750 w 550459"/>
                  <a:gd name="connsiteY4" fmla="*/ 249933 h 427629"/>
                  <a:gd name="connsiteX5" fmla="*/ 0 w 550459"/>
                  <a:gd name="connsiteY5" fmla="*/ 0 h 427629"/>
                  <a:gd name="connsiteX0" fmla="*/ 550459 w 550459"/>
                  <a:gd name="connsiteY0" fmla="*/ 45492 h 427629"/>
                  <a:gd name="connsiteX1" fmla="*/ 241110 w 550459"/>
                  <a:gd name="connsiteY1" fmla="*/ 427629 h 427629"/>
                  <a:gd name="connsiteX2" fmla="*/ 78165 w 550459"/>
                  <a:gd name="connsiteY2" fmla="*/ 249657 h 427629"/>
                  <a:gd name="connsiteX3" fmla="*/ 359391 w 550459"/>
                  <a:gd name="connsiteY3" fmla="*/ 9098 h 427629"/>
                  <a:gd name="connsiteX4" fmla="*/ 79750 w 550459"/>
                  <a:gd name="connsiteY4" fmla="*/ 249933 h 427629"/>
                  <a:gd name="connsiteX5" fmla="*/ 0 w 550459"/>
                  <a:gd name="connsiteY5" fmla="*/ 0 h 427629"/>
                  <a:gd name="connsiteX0" fmla="*/ 550459 w 550459"/>
                  <a:gd name="connsiteY0" fmla="*/ 45492 h 427629"/>
                  <a:gd name="connsiteX1" fmla="*/ 241110 w 550459"/>
                  <a:gd name="connsiteY1" fmla="*/ 427629 h 427629"/>
                  <a:gd name="connsiteX2" fmla="*/ 78165 w 550459"/>
                  <a:gd name="connsiteY2" fmla="*/ 249657 h 427629"/>
                  <a:gd name="connsiteX3" fmla="*/ 359391 w 550459"/>
                  <a:gd name="connsiteY3" fmla="*/ 9098 h 427629"/>
                  <a:gd name="connsiteX4" fmla="*/ 79750 w 550459"/>
                  <a:gd name="connsiteY4" fmla="*/ 249933 h 427629"/>
                  <a:gd name="connsiteX5" fmla="*/ 0 w 550459"/>
                  <a:gd name="connsiteY5" fmla="*/ 0 h 427629"/>
                  <a:gd name="connsiteX0" fmla="*/ 550459 w 550459"/>
                  <a:gd name="connsiteY0" fmla="*/ 45492 h 369936"/>
                  <a:gd name="connsiteX1" fmla="*/ 241110 w 550459"/>
                  <a:gd name="connsiteY1" fmla="*/ 369936 h 369936"/>
                  <a:gd name="connsiteX2" fmla="*/ 78165 w 550459"/>
                  <a:gd name="connsiteY2" fmla="*/ 249657 h 369936"/>
                  <a:gd name="connsiteX3" fmla="*/ 359391 w 550459"/>
                  <a:gd name="connsiteY3" fmla="*/ 9098 h 369936"/>
                  <a:gd name="connsiteX4" fmla="*/ 79750 w 550459"/>
                  <a:gd name="connsiteY4" fmla="*/ 249933 h 369936"/>
                  <a:gd name="connsiteX5" fmla="*/ 0 w 550459"/>
                  <a:gd name="connsiteY5" fmla="*/ 0 h 369936"/>
                  <a:gd name="connsiteX0" fmla="*/ 550459 w 550459"/>
                  <a:gd name="connsiteY0" fmla="*/ 45492 h 371050"/>
                  <a:gd name="connsiteX1" fmla="*/ 241110 w 550459"/>
                  <a:gd name="connsiteY1" fmla="*/ 369936 h 371050"/>
                  <a:gd name="connsiteX2" fmla="*/ 78165 w 550459"/>
                  <a:gd name="connsiteY2" fmla="*/ 249657 h 371050"/>
                  <a:gd name="connsiteX3" fmla="*/ 359391 w 550459"/>
                  <a:gd name="connsiteY3" fmla="*/ 9098 h 371050"/>
                  <a:gd name="connsiteX4" fmla="*/ 79750 w 550459"/>
                  <a:gd name="connsiteY4" fmla="*/ 249933 h 371050"/>
                  <a:gd name="connsiteX5" fmla="*/ 0 w 550459"/>
                  <a:gd name="connsiteY5" fmla="*/ 0 h 371050"/>
                  <a:gd name="connsiteX0" fmla="*/ 550459 w 550459"/>
                  <a:gd name="connsiteY0" fmla="*/ 45492 h 409345"/>
                  <a:gd name="connsiteX1" fmla="*/ 211195 w 550459"/>
                  <a:gd name="connsiteY1" fmla="*/ 408398 h 409345"/>
                  <a:gd name="connsiteX2" fmla="*/ 78165 w 550459"/>
                  <a:gd name="connsiteY2" fmla="*/ 249657 h 409345"/>
                  <a:gd name="connsiteX3" fmla="*/ 359391 w 550459"/>
                  <a:gd name="connsiteY3" fmla="*/ 9098 h 409345"/>
                  <a:gd name="connsiteX4" fmla="*/ 79750 w 550459"/>
                  <a:gd name="connsiteY4" fmla="*/ 249933 h 409345"/>
                  <a:gd name="connsiteX5" fmla="*/ 0 w 550459"/>
                  <a:gd name="connsiteY5" fmla="*/ 0 h 409345"/>
                  <a:gd name="connsiteX0" fmla="*/ 550459 w 550459"/>
                  <a:gd name="connsiteY0" fmla="*/ 45492 h 409345"/>
                  <a:gd name="connsiteX1" fmla="*/ 211195 w 550459"/>
                  <a:gd name="connsiteY1" fmla="*/ 408398 h 409345"/>
                  <a:gd name="connsiteX2" fmla="*/ 78165 w 550459"/>
                  <a:gd name="connsiteY2" fmla="*/ 249657 h 409345"/>
                  <a:gd name="connsiteX3" fmla="*/ 359391 w 550459"/>
                  <a:gd name="connsiteY3" fmla="*/ 9098 h 409345"/>
                  <a:gd name="connsiteX4" fmla="*/ 79750 w 550459"/>
                  <a:gd name="connsiteY4" fmla="*/ 249933 h 409345"/>
                  <a:gd name="connsiteX5" fmla="*/ 0 w 550459"/>
                  <a:gd name="connsiteY5" fmla="*/ 0 h 409345"/>
                  <a:gd name="connsiteX0" fmla="*/ 550459 w 550459"/>
                  <a:gd name="connsiteY0" fmla="*/ 45492 h 409345"/>
                  <a:gd name="connsiteX1" fmla="*/ 211195 w 550459"/>
                  <a:gd name="connsiteY1" fmla="*/ 408398 h 409345"/>
                  <a:gd name="connsiteX2" fmla="*/ 78165 w 550459"/>
                  <a:gd name="connsiteY2" fmla="*/ 249657 h 409345"/>
                  <a:gd name="connsiteX3" fmla="*/ 359391 w 550459"/>
                  <a:gd name="connsiteY3" fmla="*/ 9098 h 409345"/>
                  <a:gd name="connsiteX4" fmla="*/ 79750 w 550459"/>
                  <a:gd name="connsiteY4" fmla="*/ 249933 h 409345"/>
                  <a:gd name="connsiteX5" fmla="*/ 0 w 550459"/>
                  <a:gd name="connsiteY5" fmla="*/ 0 h 409345"/>
                  <a:gd name="connsiteX0" fmla="*/ 550459 w 550459"/>
                  <a:gd name="connsiteY0" fmla="*/ 45492 h 409345"/>
                  <a:gd name="connsiteX1" fmla="*/ 211195 w 550459"/>
                  <a:gd name="connsiteY1" fmla="*/ 408398 h 409345"/>
                  <a:gd name="connsiteX2" fmla="*/ 78165 w 550459"/>
                  <a:gd name="connsiteY2" fmla="*/ 249657 h 409345"/>
                  <a:gd name="connsiteX3" fmla="*/ 359391 w 550459"/>
                  <a:gd name="connsiteY3" fmla="*/ 9098 h 409345"/>
                  <a:gd name="connsiteX4" fmla="*/ 79750 w 550459"/>
                  <a:gd name="connsiteY4" fmla="*/ 249933 h 409345"/>
                  <a:gd name="connsiteX5" fmla="*/ 0 w 550459"/>
                  <a:gd name="connsiteY5" fmla="*/ 0 h 409345"/>
                  <a:gd name="connsiteX0" fmla="*/ 550459 w 550459"/>
                  <a:gd name="connsiteY0" fmla="*/ 45492 h 409345"/>
                  <a:gd name="connsiteX1" fmla="*/ 211195 w 550459"/>
                  <a:gd name="connsiteY1" fmla="*/ 408398 h 409345"/>
                  <a:gd name="connsiteX2" fmla="*/ 78165 w 550459"/>
                  <a:gd name="connsiteY2" fmla="*/ 249657 h 409345"/>
                  <a:gd name="connsiteX3" fmla="*/ 359391 w 550459"/>
                  <a:gd name="connsiteY3" fmla="*/ 9098 h 409345"/>
                  <a:gd name="connsiteX4" fmla="*/ 79750 w 550459"/>
                  <a:gd name="connsiteY4" fmla="*/ 249933 h 409345"/>
                  <a:gd name="connsiteX5" fmla="*/ 0 w 550459"/>
                  <a:gd name="connsiteY5" fmla="*/ 0 h 40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0459" h="409345">
                    <a:moveTo>
                      <a:pt x="550459" y="45492"/>
                    </a:moveTo>
                    <a:cubicBezTo>
                      <a:pt x="455890" y="185692"/>
                      <a:pt x="235250" y="426320"/>
                      <a:pt x="211195" y="408398"/>
                    </a:cubicBezTo>
                    <a:cubicBezTo>
                      <a:pt x="134800" y="353347"/>
                      <a:pt x="122508" y="302571"/>
                      <a:pt x="78165" y="249657"/>
                    </a:cubicBezTo>
                    <a:cubicBezTo>
                      <a:pt x="171907" y="169471"/>
                      <a:pt x="278469" y="112788"/>
                      <a:pt x="359391" y="9098"/>
                    </a:cubicBezTo>
                    <a:cubicBezTo>
                      <a:pt x="272587" y="121428"/>
                      <a:pt x="181511" y="176065"/>
                      <a:pt x="79750" y="249933"/>
                    </a:cubicBezTo>
                    <a:cubicBezTo>
                      <a:pt x="55304" y="190127"/>
                      <a:pt x="20172" y="108953"/>
                      <a:pt x="0" y="0"/>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0" name="Freeform 9">
                <a:extLst>
                  <a:ext uri="{FF2B5EF4-FFF2-40B4-BE49-F238E27FC236}">
                    <a16:creationId xmlns:a16="http://schemas.microsoft.com/office/drawing/2014/main" id="{BE30FED3-0972-B446-A662-2F2B3BAF9523}"/>
                  </a:ext>
                </a:extLst>
              </p:cNvPr>
              <p:cNvSpPr/>
              <p:nvPr/>
            </p:nvSpPr>
            <p:spPr>
              <a:xfrm>
                <a:off x="10786446" y="4126268"/>
                <a:ext cx="942972" cy="1566899"/>
              </a:xfrm>
              <a:custGeom>
                <a:avLst/>
                <a:gdLst>
                  <a:gd name="connsiteX0" fmla="*/ 0 w 564107"/>
                  <a:gd name="connsiteY0" fmla="*/ 0 h 905302"/>
                  <a:gd name="connsiteX1" fmla="*/ 163773 w 564107"/>
                  <a:gd name="connsiteY1" fmla="*/ 68239 h 905302"/>
                  <a:gd name="connsiteX2" fmla="*/ 245660 w 564107"/>
                  <a:gd name="connsiteY2" fmla="*/ 227463 h 905302"/>
                  <a:gd name="connsiteX3" fmla="*/ 309349 w 564107"/>
                  <a:gd name="connsiteY3" fmla="*/ 418531 h 905302"/>
                  <a:gd name="connsiteX4" fmla="*/ 359391 w 564107"/>
                  <a:gd name="connsiteY4" fmla="*/ 514066 h 905302"/>
                  <a:gd name="connsiteX5" fmla="*/ 459474 w 564107"/>
                  <a:gd name="connsiteY5" fmla="*/ 486770 h 905302"/>
                  <a:gd name="connsiteX6" fmla="*/ 564107 w 564107"/>
                  <a:gd name="connsiteY6" fmla="*/ 400334 h 905302"/>
                  <a:gd name="connsiteX7" fmla="*/ 468573 w 564107"/>
                  <a:gd name="connsiteY7" fmla="*/ 550460 h 905302"/>
                  <a:gd name="connsiteX8" fmla="*/ 373039 w 564107"/>
                  <a:gd name="connsiteY8" fmla="*/ 700585 h 905302"/>
                  <a:gd name="connsiteX9" fmla="*/ 186519 w 564107"/>
                  <a:gd name="connsiteY9" fmla="*/ 905302 h 905302"/>
                  <a:gd name="connsiteX0" fmla="*/ 0 w 564107"/>
                  <a:gd name="connsiteY0" fmla="*/ 0 h 905302"/>
                  <a:gd name="connsiteX1" fmla="*/ 163773 w 564107"/>
                  <a:gd name="connsiteY1" fmla="*/ 68239 h 905302"/>
                  <a:gd name="connsiteX2" fmla="*/ 245660 w 564107"/>
                  <a:gd name="connsiteY2" fmla="*/ 227463 h 905302"/>
                  <a:gd name="connsiteX3" fmla="*/ 309349 w 564107"/>
                  <a:gd name="connsiteY3" fmla="*/ 418531 h 905302"/>
                  <a:gd name="connsiteX4" fmla="*/ 359391 w 564107"/>
                  <a:gd name="connsiteY4" fmla="*/ 514066 h 905302"/>
                  <a:gd name="connsiteX5" fmla="*/ 564107 w 564107"/>
                  <a:gd name="connsiteY5" fmla="*/ 400334 h 905302"/>
                  <a:gd name="connsiteX6" fmla="*/ 468573 w 564107"/>
                  <a:gd name="connsiteY6" fmla="*/ 550460 h 905302"/>
                  <a:gd name="connsiteX7" fmla="*/ 373039 w 564107"/>
                  <a:gd name="connsiteY7" fmla="*/ 700585 h 905302"/>
                  <a:gd name="connsiteX8" fmla="*/ 186519 w 564107"/>
                  <a:gd name="connsiteY8" fmla="*/ 905302 h 905302"/>
                  <a:gd name="connsiteX0" fmla="*/ 0 w 564107"/>
                  <a:gd name="connsiteY0" fmla="*/ 0 h 905302"/>
                  <a:gd name="connsiteX1" fmla="*/ 163773 w 564107"/>
                  <a:gd name="connsiteY1" fmla="*/ 68239 h 905302"/>
                  <a:gd name="connsiteX2" fmla="*/ 245660 w 564107"/>
                  <a:gd name="connsiteY2" fmla="*/ 227463 h 905302"/>
                  <a:gd name="connsiteX3" fmla="*/ 309349 w 564107"/>
                  <a:gd name="connsiteY3" fmla="*/ 418531 h 905302"/>
                  <a:gd name="connsiteX4" fmla="*/ 359391 w 564107"/>
                  <a:gd name="connsiteY4" fmla="*/ 514066 h 905302"/>
                  <a:gd name="connsiteX5" fmla="*/ 564107 w 564107"/>
                  <a:gd name="connsiteY5" fmla="*/ 400334 h 905302"/>
                  <a:gd name="connsiteX6" fmla="*/ 468573 w 564107"/>
                  <a:gd name="connsiteY6" fmla="*/ 550460 h 905302"/>
                  <a:gd name="connsiteX7" fmla="*/ 373039 w 564107"/>
                  <a:gd name="connsiteY7" fmla="*/ 700585 h 905302"/>
                  <a:gd name="connsiteX8" fmla="*/ 186519 w 564107"/>
                  <a:gd name="connsiteY8" fmla="*/ 905302 h 905302"/>
                  <a:gd name="connsiteX0" fmla="*/ 0 w 564107"/>
                  <a:gd name="connsiteY0" fmla="*/ 0 h 905302"/>
                  <a:gd name="connsiteX1" fmla="*/ 163773 w 564107"/>
                  <a:gd name="connsiteY1" fmla="*/ 68239 h 905302"/>
                  <a:gd name="connsiteX2" fmla="*/ 245660 w 564107"/>
                  <a:gd name="connsiteY2" fmla="*/ 227463 h 905302"/>
                  <a:gd name="connsiteX3" fmla="*/ 309349 w 564107"/>
                  <a:gd name="connsiteY3" fmla="*/ 418531 h 905302"/>
                  <a:gd name="connsiteX4" fmla="*/ 359391 w 564107"/>
                  <a:gd name="connsiteY4" fmla="*/ 514066 h 905302"/>
                  <a:gd name="connsiteX5" fmla="*/ 564107 w 564107"/>
                  <a:gd name="connsiteY5" fmla="*/ 400334 h 905302"/>
                  <a:gd name="connsiteX6" fmla="*/ 373039 w 564107"/>
                  <a:gd name="connsiteY6" fmla="*/ 700585 h 905302"/>
                  <a:gd name="connsiteX7" fmla="*/ 186519 w 564107"/>
                  <a:gd name="connsiteY7" fmla="*/ 905302 h 905302"/>
                  <a:gd name="connsiteX0" fmla="*/ 0 w 564107"/>
                  <a:gd name="connsiteY0" fmla="*/ 0 h 905302"/>
                  <a:gd name="connsiteX1" fmla="*/ 163773 w 564107"/>
                  <a:gd name="connsiteY1" fmla="*/ 68239 h 905302"/>
                  <a:gd name="connsiteX2" fmla="*/ 245660 w 564107"/>
                  <a:gd name="connsiteY2" fmla="*/ 227463 h 905302"/>
                  <a:gd name="connsiteX3" fmla="*/ 309349 w 564107"/>
                  <a:gd name="connsiteY3" fmla="*/ 418531 h 905302"/>
                  <a:gd name="connsiteX4" fmla="*/ 359391 w 564107"/>
                  <a:gd name="connsiteY4" fmla="*/ 514066 h 905302"/>
                  <a:gd name="connsiteX5" fmla="*/ 564107 w 564107"/>
                  <a:gd name="connsiteY5" fmla="*/ 400334 h 905302"/>
                  <a:gd name="connsiteX6" fmla="*/ 373039 w 564107"/>
                  <a:gd name="connsiteY6" fmla="*/ 700585 h 905302"/>
                  <a:gd name="connsiteX7" fmla="*/ 186519 w 564107"/>
                  <a:gd name="connsiteY7" fmla="*/ 905302 h 905302"/>
                  <a:gd name="connsiteX0" fmla="*/ 0 w 564107"/>
                  <a:gd name="connsiteY0" fmla="*/ 0 h 905302"/>
                  <a:gd name="connsiteX1" fmla="*/ 163773 w 564107"/>
                  <a:gd name="connsiteY1" fmla="*/ 68239 h 905302"/>
                  <a:gd name="connsiteX2" fmla="*/ 245660 w 564107"/>
                  <a:gd name="connsiteY2" fmla="*/ 227463 h 905302"/>
                  <a:gd name="connsiteX3" fmla="*/ 309349 w 564107"/>
                  <a:gd name="connsiteY3" fmla="*/ 418531 h 905302"/>
                  <a:gd name="connsiteX4" fmla="*/ 359391 w 564107"/>
                  <a:gd name="connsiteY4" fmla="*/ 514066 h 905302"/>
                  <a:gd name="connsiteX5" fmla="*/ 564107 w 564107"/>
                  <a:gd name="connsiteY5" fmla="*/ 400334 h 905302"/>
                  <a:gd name="connsiteX6" fmla="*/ 373039 w 564107"/>
                  <a:gd name="connsiteY6" fmla="*/ 700585 h 905302"/>
                  <a:gd name="connsiteX7" fmla="*/ 186519 w 564107"/>
                  <a:gd name="connsiteY7" fmla="*/ 905302 h 905302"/>
                  <a:gd name="connsiteX0" fmla="*/ 0 w 564107"/>
                  <a:gd name="connsiteY0" fmla="*/ 0 h 937354"/>
                  <a:gd name="connsiteX1" fmla="*/ 163773 w 564107"/>
                  <a:gd name="connsiteY1" fmla="*/ 68239 h 937354"/>
                  <a:gd name="connsiteX2" fmla="*/ 245660 w 564107"/>
                  <a:gd name="connsiteY2" fmla="*/ 227463 h 937354"/>
                  <a:gd name="connsiteX3" fmla="*/ 309349 w 564107"/>
                  <a:gd name="connsiteY3" fmla="*/ 418531 h 937354"/>
                  <a:gd name="connsiteX4" fmla="*/ 359391 w 564107"/>
                  <a:gd name="connsiteY4" fmla="*/ 514066 h 937354"/>
                  <a:gd name="connsiteX5" fmla="*/ 564107 w 564107"/>
                  <a:gd name="connsiteY5" fmla="*/ 400334 h 937354"/>
                  <a:gd name="connsiteX6" fmla="*/ 373039 w 564107"/>
                  <a:gd name="connsiteY6" fmla="*/ 700585 h 937354"/>
                  <a:gd name="connsiteX7" fmla="*/ 165151 w 564107"/>
                  <a:gd name="connsiteY7" fmla="*/ 937354 h 937354"/>
                  <a:gd name="connsiteX0" fmla="*/ 0 w 564107"/>
                  <a:gd name="connsiteY0" fmla="*/ 0 h 937354"/>
                  <a:gd name="connsiteX1" fmla="*/ 163773 w 564107"/>
                  <a:gd name="connsiteY1" fmla="*/ 68239 h 937354"/>
                  <a:gd name="connsiteX2" fmla="*/ 245660 w 564107"/>
                  <a:gd name="connsiteY2" fmla="*/ 227463 h 937354"/>
                  <a:gd name="connsiteX3" fmla="*/ 309349 w 564107"/>
                  <a:gd name="connsiteY3" fmla="*/ 418531 h 937354"/>
                  <a:gd name="connsiteX4" fmla="*/ 359391 w 564107"/>
                  <a:gd name="connsiteY4" fmla="*/ 514066 h 937354"/>
                  <a:gd name="connsiteX5" fmla="*/ 564107 w 564107"/>
                  <a:gd name="connsiteY5" fmla="*/ 400334 h 937354"/>
                  <a:gd name="connsiteX6" fmla="*/ 373039 w 564107"/>
                  <a:gd name="connsiteY6" fmla="*/ 700585 h 937354"/>
                  <a:gd name="connsiteX7" fmla="*/ 165151 w 564107"/>
                  <a:gd name="connsiteY7" fmla="*/ 937354 h 937354"/>
                  <a:gd name="connsiteX0" fmla="*/ 0 w 564107"/>
                  <a:gd name="connsiteY0" fmla="*/ 0 h 937354"/>
                  <a:gd name="connsiteX1" fmla="*/ 163773 w 564107"/>
                  <a:gd name="connsiteY1" fmla="*/ 68239 h 937354"/>
                  <a:gd name="connsiteX2" fmla="*/ 245660 w 564107"/>
                  <a:gd name="connsiteY2" fmla="*/ 227463 h 937354"/>
                  <a:gd name="connsiteX3" fmla="*/ 309349 w 564107"/>
                  <a:gd name="connsiteY3" fmla="*/ 418531 h 937354"/>
                  <a:gd name="connsiteX4" fmla="*/ 359391 w 564107"/>
                  <a:gd name="connsiteY4" fmla="*/ 514066 h 937354"/>
                  <a:gd name="connsiteX5" fmla="*/ 564107 w 564107"/>
                  <a:gd name="connsiteY5" fmla="*/ 400334 h 937354"/>
                  <a:gd name="connsiteX6" fmla="*/ 373039 w 564107"/>
                  <a:gd name="connsiteY6" fmla="*/ 700585 h 937354"/>
                  <a:gd name="connsiteX7" fmla="*/ 165151 w 564107"/>
                  <a:gd name="connsiteY7" fmla="*/ 937354 h 937354"/>
                  <a:gd name="connsiteX0" fmla="*/ 0 w 564107"/>
                  <a:gd name="connsiteY0" fmla="*/ 0 h 937354"/>
                  <a:gd name="connsiteX1" fmla="*/ 163773 w 564107"/>
                  <a:gd name="connsiteY1" fmla="*/ 68239 h 937354"/>
                  <a:gd name="connsiteX2" fmla="*/ 245660 w 564107"/>
                  <a:gd name="connsiteY2" fmla="*/ 227463 h 937354"/>
                  <a:gd name="connsiteX3" fmla="*/ 309349 w 564107"/>
                  <a:gd name="connsiteY3" fmla="*/ 418531 h 937354"/>
                  <a:gd name="connsiteX4" fmla="*/ 359391 w 564107"/>
                  <a:gd name="connsiteY4" fmla="*/ 514066 h 937354"/>
                  <a:gd name="connsiteX5" fmla="*/ 564107 w 564107"/>
                  <a:gd name="connsiteY5" fmla="*/ 400334 h 937354"/>
                  <a:gd name="connsiteX6" fmla="*/ 373039 w 564107"/>
                  <a:gd name="connsiteY6" fmla="*/ 700585 h 937354"/>
                  <a:gd name="connsiteX7" fmla="*/ 165151 w 564107"/>
                  <a:gd name="connsiteY7" fmla="*/ 937354 h 937354"/>
                  <a:gd name="connsiteX0" fmla="*/ 0 w 564107"/>
                  <a:gd name="connsiteY0" fmla="*/ 0 h 937354"/>
                  <a:gd name="connsiteX1" fmla="*/ 163773 w 564107"/>
                  <a:gd name="connsiteY1" fmla="*/ 68239 h 937354"/>
                  <a:gd name="connsiteX2" fmla="*/ 245660 w 564107"/>
                  <a:gd name="connsiteY2" fmla="*/ 227463 h 937354"/>
                  <a:gd name="connsiteX3" fmla="*/ 359391 w 564107"/>
                  <a:gd name="connsiteY3" fmla="*/ 514066 h 937354"/>
                  <a:gd name="connsiteX4" fmla="*/ 564107 w 564107"/>
                  <a:gd name="connsiteY4" fmla="*/ 400334 h 937354"/>
                  <a:gd name="connsiteX5" fmla="*/ 373039 w 564107"/>
                  <a:gd name="connsiteY5" fmla="*/ 700585 h 937354"/>
                  <a:gd name="connsiteX6" fmla="*/ 165151 w 564107"/>
                  <a:gd name="connsiteY6" fmla="*/ 937354 h 937354"/>
                  <a:gd name="connsiteX0" fmla="*/ 0 w 564107"/>
                  <a:gd name="connsiteY0" fmla="*/ 0 h 937354"/>
                  <a:gd name="connsiteX1" fmla="*/ 163773 w 564107"/>
                  <a:gd name="connsiteY1" fmla="*/ 68239 h 937354"/>
                  <a:gd name="connsiteX2" fmla="*/ 245660 w 564107"/>
                  <a:gd name="connsiteY2" fmla="*/ 227463 h 937354"/>
                  <a:gd name="connsiteX3" fmla="*/ 359391 w 564107"/>
                  <a:gd name="connsiteY3" fmla="*/ 514066 h 937354"/>
                  <a:gd name="connsiteX4" fmla="*/ 564107 w 564107"/>
                  <a:gd name="connsiteY4" fmla="*/ 400334 h 937354"/>
                  <a:gd name="connsiteX5" fmla="*/ 373039 w 564107"/>
                  <a:gd name="connsiteY5" fmla="*/ 700585 h 937354"/>
                  <a:gd name="connsiteX6" fmla="*/ 165151 w 564107"/>
                  <a:gd name="connsiteY6" fmla="*/ 937354 h 937354"/>
                  <a:gd name="connsiteX0" fmla="*/ 0 w 564107"/>
                  <a:gd name="connsiteY0" fmla="*/ 0 h 937354"/>
                  <a:gd name="connsiteX1" fmla="*/ 163773 w 564107"/>
                  <a:gd name="connsiteY1" fmla="*/ 68239 h 937354"/>
                  <a:gd name="connsiteX2" fmla="*/ 245660 w 564107"/>
                  <a:gd name="connsiteY2" fmla="*/ 227463 h 937354"/>
                  <a:gd name="connsiteX3" fmla="*/ 359391 w 564107"/>
                  <a:gd name="connsiteY3" fmla="*/ 514066 h 937354"/>
                  <a:gd name="connsiteX4" fmla="*/ 564107 w 564107"/>
                  <a:gd name="connsiteY4" fmla="*/ 400334 h 937354"/>
                  <a:gd name="connsiteX5" fmla="*/ 373039 w 564107"/>
                  <a:gd name="connsiteY5" fmla="*/ 700585 h 937354"/>
                  <a:gd name="connsiteX6" fmla="*/ 165151 w 564107"/>
                  <a:gd name="connsiteY6" fmla="*/ 937354 h 93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4107" h="937354">
                    <a:moveTo>
                      <a:pt x="0" y="0"/>
                    </a:moveTo>
                    <a:cubicBezTo>
                      <a:pt x="54591" y="22746"/>
                      <a:pt x="122830" y="30329"/>
                      <a:pt x="163773" y="68239"/>
                    </a:cubicBezTo>
                    <a:cubicBezTo>
                      <a:pt x="204716" y="106150"/>
                      <a:pt x="221397" y="169081"/>
                      <a:pt x="245660" y="227463"/>
                    </a:cubicBezTo>
                    <a:cubicBezTo>
                      <a:pt x="283570" y="322997"/>
                      <a:pt x="325755" y="521097"/>
                      <a:pt x="359391" y="514066"/>
                    </a:cubicBezTo>
                    <a:cubicBezTo>
                      <a:pt x="448998" y="486839"/>
                      <a:pt x="495868" y="438245"/>
                      <a:pt x="564107" y="400334"/>
                    </a:cubicBezTo>
                    <a:cubicBezTo>
                      <a:pt x="494007" y="575204"/>
                      <a:pt x="408950" y="666740"/>
                      <a:pt x="373039" y="700585"/>
                    </a:cubicBezTo>
                    <a:cubicBezTo>
                      <a:pt x="303743" y="779508"/>
                      <a:pt x="260089" y="824242"/>
                      <a:pt x="165151" y="937354"/>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2" name="Freeform 11">
                <a:extLst>
                  <a:ext uri="{FF2B5EF4-FFF2-40B4-BE49-F238E27FC236}">
                    <a16:creationId xmlns:a16="http://schemas.microsoft.com/office/drawing/2014/main" id="{BB87185A-41B5-B740-9769-67515E4BE146}"/>
                  </a:ext>
                </a:extLst>
              </p:cNvPr>
              <p:cNvSpPr/>
              <p:nvPr/>
            </p:nvSpPr>
            <p:spPr>
              <a:xfrm>
                <a:off x="10528769" y="4956042"/>
                <a:ext cx="554766" cy="774881"/>
              </a:xfrm>
              <a:custGeom>
                <a:avLst/>
                <a:gdLst>
                  <a:gd name="connsiteX0" fmla="*/ 0 w 330200"/>
                  <a:gd name="connsiteY0" fmla="*/ 0 h 463550"/>
                  <a:gd name="connsiteX1" fmla="*/ 149225 w 330200"/>
                  <a:gd name="connsiteY1" fmla="*/ 9525 h 463550"/>
                  <a:gd name="connsiteX2" fmla="*/ 266700 w 330200"/>
                  <a:gd name="connsiteY2" fmla="*/ 9525 h 463550"/>
                  <a:gd name="connsiteX3" fmla="*/ 330200 w 330200"/>
                  <a:gd name="connsiteY3" fmla="*/ 104775 h 463550"/>
                  <a:gd name="connsiteX4" fmla="*/ 320675 w 330200"/>
                  <a:gd name="connsiteY4" fmla="*/ 241300 h 463550"/>
                  <a:gd name="connsiteX5" fmla="*/ 269875 w 330200"/>
                  <a:gd name="connsiteY5" fmla="*/ 349250 h 463550"/>
                  <a:gd name="connsiteX6" fmla="*/ 203200 w 330200"/>
                  <a:gd name="connsiteY6" fmla="*/ 463550 h 463550"/>
                  <a:gd name="connsiteX0" fmla="*/ 0 w 334010"/>
                  <a:gd name="connsiteY0" fmla="*/ 0 h 463550"/>
                  <a:gd name="connsiteX1" fmla="*/ 149225 w 334010"/>
                  <a:gd name="connsiteY1" fmla="*/ 9525 h 463550"/>
                  <a:gd name="connsiteX2" fmla="*/ 266700 w 334010"/>
                  <a:gd name="connsiteY2" fmla="*/ 9525 h 463550"/>
                  <a:gd name="connsiteX3" fmla="*/ 330200 w 334010"/>
                  <a:gd name="connsiteY3" fmla="*/ 104775 h 463550"/>
                  <a:gd name="connsiteX4" fmla="*/ 320675 w 334010"/>
                  <a:gd name="connsiteY4" fmla="*/ 241300 h 463550"/>
                  <a:gd name="connsiteX5" fmla="*/ 269875 w 334010"/>
                  <a:gd name="connsiteY5" fmla="*/ 349250 h 463550"/>
                  <a:gd name="connsiteX6" fmla="*/ 203200 w 334010"/>
                  <a:gd name="connsiteY6" fmla="*/ 463550 h 463550"/>
                  <a:gd name="connsiteX0" fmla="*/ 0 w 334010"/>
                  <a:gd name="connsiteY0" fmla="*/ 0 h 463550"/>
                  <a:gd name="connsiteX1" fmla="*/ 149225 w 334010"/>
                  <a:gd name="connsiteY1" fmla="*/ 9525 h 463550"/>
                  <a:gd name="connsiteX2" fmla="*/ 266700 w 334010"/>
                  <a:gd name="connsiteY2" fmla="*/ 9525 h 463550"/>
                  <a:gd name="connsiteX3" fmla="*/ 330200 w 334010"/>
                  <a:gd name="connsiteY3" fmla="*/ 104775 h 463550"/>
                  <a:gd name="connsiteX4" fmla="*/ 320675 w 334010"/>
                  <a:gd name="connsiteY4" fmla="*/ 241300 h 463550"/>
                  <a:gd name="connsiteX5" fmla="*/ 203200 w 334010"/>
                  <a:gd name="connsiteY5" fmla="*/ 463550 h 463550"/>
                  <a:gd name="connsiteX0" fmla="*/ 0 w 334010"/>
                  <a:gd name="connsiteY0" fmla="*/ 0 h 463550"/>
                  <a:gd name="connsiteX1" fmla="*/ 149225 w 334010"/>
                  <a:gd name="connsiteY1" fmla="*/ 9525 h 463550"/>
                  <a:gd name="connsiteX2" fmla="*/ 266700 w 334010"/>
                  <a:gd name="connsiteY2" fmla="*/ 9525 h 463550"/>
                  <a:gd name="connsiteX3" fmla="*/ 330200 w 334010"/>
                  <a:gd name="connsiteY3" fmla="*/ 104775 h 463550"/>
                  <a:gd name="connsiteX4" fmla="*/ 320675 w 334010"/>
                  <a:gd name="connsiteY4" fmla="*/ 241300 h 463550"/>
                  <a:gd name="connsiteX5" fmla="*/ 203200 w 334010"/>
                  <a:gd name="connsiteY5" fmla="*/ 463550 h 463550"/>
                  <a:gd name="connsiteX0" fmla="*/ 0 w 334010"/>
                  <a:gd name="connsiteY0" fmla="*/ 0 h 463550"/>
                  <a:gd name="connsiteX1" fmla="*/ 266700 w 334010"/>
                  <a:gd name="connsiteY1" fmla="*/ 9525 h 463550"/>
                  <a:gd name="connsiteX2" fmla="*/ 330200 w 334010"/>
                  <a:gd name="connsiteY2" fmla="*/ 104775 h 463550"/>
                  <a:gd name="connsiteX3" fmla="*/ 320675 w 334010"/>
                  <a:gd name="connsiteY3" fmla="*/ 241300 h 463550"/>
                  <a:gd name="connsiteX4" fmla="*/ 203200 w 334010"/>
                  <a:gd name="connsiteY4" fmla="*/ 463550 h 463550"/>
                  <a:gd name="connsiteX0" fmla="*/ 0 w 334010"/>
                  <a:gd name="connsiteY0" fmla="*/ 0 h 463550"/>
                  <a:gd name="connsiteX1" fmla="*/ 266700 w 334010"/>
                  <a:gd name="connsiteY1" fmla="*/ 9525 h 463550"/>
                  <a:gd name="connsiteX2" fmla="*/ 330200 w 334010"/>
                  <a:gd name="connsiteY2" fmla="*/ 104775 h 463550"/>
                  <a:gd name="connsiteX3" fmla="*/ 320675 w 334010"/>
                  <a:gd name="connsiteY3" fmla="*/ 241300 h 463550"/>
                  <a:gd name="connsiteX4" fmla="*/ 203200 w 334010"/>
                  <a:gd name="connsiteY4" fmla="*/ 463550 h 463550"/>
                  <a:gd name="connsiteX0" fmla="*/ 0 w 310506"/>
                  <a:gd name="connsiteY0" fmla="*/ 0 h 461413"/>
                  <a:gd name="connsiteX1" fmla="*/ 243196 w 310506"/>
                  <a:gd name="connsiteY1" fmla="*/ 7388 h 461413"/>
                  <a:gd name="connsiteX2" fmla="*/ 306696 w 310506"/>
                  <a:gd name="connsiteY2" fmla="*/ 102638 h 461413"/>
                  <a:gd name="connsiteX3" fmla="*/ 297171 w 310506"/>
                  <a:gd name="connsiteY3" fmla="*/ 239163 h 461413"/>
                  <a:gd name="connsiteX4" fmla="*/ 179696 w 310506"/>
                  <a:gd name="connsiteY4" fmla="*/ 461413 h 461413"/>
                  <a:gd name="connsiteX0" fmla="*/ 0 w 331873"/>
                  <a:gd name="connsiteY0" fmla="*/ 0 h 463550"/>
                  <a:gd name="connsiteX1" fmla="*/ 264563 w 331873"/>
                  <a:gd name="connsiteY1" fmla="*/ 9525 h 463550"/>
                  <a:gd name="connsiteX2" fmla="*/ 328063 w 331873"/>
                  <a:gd name="connsiteY2" fmla="*/ 104775 h 463550"/>
                  <a:gd name="connsiteX3" fmla="*/ 318538 w 331873"/>
                  <a:gd name="connsiteY3" fmla="*/ 241300 h 463550"/>
                  <a:gd name="connsiteX4" fmla="*/ 201063 w 331873"/>
                  <a:gd name="connsiteY4" fmla="*/ 463550 h 46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873" h="463550">
                    <a:moveTo>
                      <a:pt x="0" y="0"/>
                    </a:moveTo>
                    <a:cubicBezTo>
                      <a:pt x="88900" y="3175"/>
                      <a:pt x="209852" y="-59"/>
                      <a:pt x="264563" y="9525"/>
                    </a:cubicBezTo>
                    <a:cubicBezTo>
                      <a:pt x="294725" y="25400"/>
                      <a:pt x="319067" y="66146"/>
                      <a:pt x="328063" y="104775"/>
                    </a:cubicBezTo>
                    <a:cubicBezTo>
                      <a:pt x="337059" y="143404"/>
                      <a:pt x="328592" y="200554"/>
                      <a:pt x="318538" y="241300"/>
                    </a:cubicBezTo>
                    <a:cubicBezTo>
                      <a:pt x="283654" y="338888"/>
                      <a:pt x="240221" y="389467"/>
                      <a:pt x="201063" y="463550"/>
                    </a:cubicBez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3" name="Freeform 12">
                <a:extLst>
                  <a:ext uri="{FF2B5EF4-FFF2-40B4-BE49-F238E27FC236}">
                    <a16:creationId xmlns:a16="http://schemas.microsoft.com/office/drawing/2014/main" id="{A8D1563F-61D4-EB47-86B8-18CAEE3F343E}"/>
                  </a:ext>
                </a:extLst>
              </p:cNvPr>
              <p:cNvSpPr/>
              <p:nvPr/>
            </p:nvSpPr>
            <p:spPr>
              <a:xfrm>
                <a:off x="9792776" y="5017773"/>
                <a:ext cx="886335" cy="654768"/>
              </a:xfrm>
              <a:custGeom>
                <a:avLst/>
                <a:gdLst>
                  <a:gd name="connsiteX0" fmla="*/ 0 w 530225"/>
                  <a:gd name="connsiteY0" fmla="*/ 92075 h 381000"/>
                  <a:gd name="connsiteX1" fmla="*/ 66675 w 530225"/>
                  <a:gd name="connsiteY1" fmla="*/ 3175 h 381000"/>
                  <a:gd name="connsiteX2" fmla="*/ 209550 w 530225"/>
                  <a:gd name="connsiteY2" fmla="*/ 0 h 381000"/>
                  <a:gd name="connsiteX3" fmla="*/ 346075 w 530225"/>
                  <a:gd name="connsiteY3" fmla="*/ 104775 h 381000"/>
                  <a:gd name="connsiteX4" fmla="*/ 371475 w 530225"/>
                  <a:gd name="connsiteY4" fmla="*/ 263525 h 381000"/>
                  <a:gd name="connsiteX5" fmla="*/ 371475 w 530225"/>
                  <a:gd name="connsiteY5" fmla="*/ 352425 h 381000"/>
                  <a:gd name="connsiteX6" fmla="*/ 152400 w 530225"/>
                  <a:gd name="connsiteY6" fmla="*/ 381000 h 381000"/>
                  <a:gd name="connsiteX7" fmla="*/ 530225 w 530225"/>
                  <a:gd name="connsiteY7" fmla="*/ 327025 h 381000"/>
                  <a:gd name="connsiteX0" fmla="*/ 0 w 530225"/>
                  <a:gd name="connsiteY0" fmla="*/ 92075 h 381000"/>
                  <a:gd name="connsiteX1" fmla="*/ 66675 w 530225"/>
                  <a:gd name="connsiteY1" fmla="*/ 3175 h 381000"/>
                  <a:gd name="connsiteX2" fmla="*/ 209550 w 530225"/>
                  <a:gd name="connsiteY2" fmla="*/ 0 h 381000"/>
                  <a:gd name="connsiteX3" fmla="*/ 346075 w 530225"/>
                  <a:gd name="connsiteY3" fmla="*/ 104775 h 381000"/>
                  <a:gd name="connsiteX4" fmla="*/ 371475 w 530225"/>
                  <a:gd name="connsiteY4" fmla="*/ 263525 h 381000"/>
                  <a:gd name="connsiteX5" fmla="*/ 365065 w 530225"/>
                  <a:gd name="connsiteY5" fmla="*/ 350289 h 381000"/>
                  <a:gd name="connsiteX6" fmla="*/ 152400 w 530225"/>
                  <a:gd name="connsiteY6" fmla="*/ 381000 h 381000"/>
                  <a:gd name="connsiteX7" fmla="*/ 530225 w 530225"/>
                  <a:gd name="connsiteY7" fmla="*/ 327025 h 381000"/>
                  <a:gd name="connsiteX0" fmla="*/ 0 w 530225"/>
                  <a:gd name="connsiteY0" fmla="*/ 92075 h 381000"/>
                  <a:gd name="connsiteX1" fmla="*/ 66675 w 530225"/>
                  <a:gd name="connsiteY1" fmla="*/ 3175 h 381000"/>
                  <a:gd name="connsiteX2" fmla="*/ 209550 w 530225"/>
                  <a:gd name="connsiteY2" fmla="*/ 0 h 381000"/>
                  <a:gd name="connsiteX3" fmla="*/ 346075 w 530225"/>
                  <a:gd name="connsiteY3" fmla="*/ 104775 h 381000"/>
                  <a:gd name="connsiteX4" fmla="*/ 371475 w 530225"/>
                  <a:gd name="connsiteY4" fmla="*/ 263525 h 381000"/>
                  <a:gd name="connsiteX5" fmla="*/ 365065 w 530225"/>
                  <a:gd name="connsiteY5" fmla="*/ 350289 h 381000"/>
                  <a:gd name="connsiteX6" fmla="*/ 152400 w 530225"/>
                  <a:gd name="connsiteY6" fmla="*/ 381000 h 381000"/>
                  <a:gd name="connsiteX7" fmla="*/ 530225 w 530225"/>
                  <a:gd name="connsiteY7" fmla="*/ 327025 h 381000"/>
                  <a:gd name="connsiteX0" fmla="*/ 0 w 530225"/>
                  <a:gd name="connsiteY0" fmla="*/ 92075 h 381000"/>
                  <a:gd name="connsiteX1" fmla="*/ 66675 w 530225"/>
                  <a:gd name="connsiteY1" fmla="*/ 3175 h 381000"/>
                  <a:gd name="connsiteX2" fmla="*/ 209550 w 530225"/>
                  <a:gd name="connsiteY2" fmla="*/ 0 h 381000"/>
                  <a:gd name="connsiteX3" fmla="*/ 346075 w 530225"/>
                  <a:gd name="connsiteY3" fmla="*/ 104775 h 381000"/>
                  <a:gd name="connsiteX4" fmla="*/ 371475 w 530225"/>
                  <a:gd name="connsiteY4" fmla="*/ 263525 h 381000"/>
                  <a:gd name="connsiteX5" fmla="*/ 365065 w 530225"/>
                  <a:gd name="connsiteY5" fmla="*/ 350289 h 381000"/>
                  <a:gd name="connsiteX6" fmla="*/ 152400 w 530225"/>
                  <a:gd name="connsiteY6" fmla="*/ 381000 h 381000"/>
                  <a:gd name="connsiteX7" fmla="*/ 530225 w 530225"/>
                  <a:gd name="connsiteY7" fmla="*/ 327025 h 381000"/>
                  <a:gd name="connsiteX0" fmla="*/ 0 w 530225"/>
                  <a:gd name="connsiteY0" fmla="*/ 92075 h 381000"/>
                  <a:gd name="connsiteX1" fmla="*/ 66675 w 530225"/>
                  <a:gd name="connsiteY1" fmla="*/ 3175 h 381000"/>
                  <a:gd name="connsiteX2" fmla="*/ 209550 w 530225"/>
                  <a:gd name="connsiteY2" fmla="*/ 0 h 381000"/>
                  <a:gd name="connsiteX3" fmla="*/ 346075 w 530225"/>
                  <a:gd name="connsiteY3" fmla="*/ 104775 h 381000"/>
                  <a:gd name="connsiteX4" fmla="*/ 371475 w 530225"/>
                  <a:gd name="connsiteY4" fmla="*/ 263525 h 381000"/>
                  <a:gd name="connsiteX5" fmla="*/ 365065 w 530225"/>
                  <a:gd name="connsiteY5" fmla="*/ 350289 h 381000"/>
                  <a:gd name="connsiteX6" fmla="*/ 152400 w 530225"/>
                  <a:gd name="connsiteY6" fmla="*/ 381000 h 381000"/>
                  <a:gd name="connsiteX7" fmla="*/ 530225 w 530225"/>
                  <a:gd name="connsiteY7" fmla="*/ 327025 h 381000"/>
                  <a:gd name="connsiteX0" fmla="*/ 0 w 530225"/>
                  <a:gd name="connsiteY0" fmla="*/ 102772 h 391697"/>
                  <a:gd name="connsiteX1" fmla="*/ 66675 w 530225"/>
                  <a:gd name="connsiteY1" fmla="*/ 13872 h 391697"/>
                  <a:gd name="connsiteX2" fmla="*/ 209550 w 530225"/>
                  <a:gd name="connsiteY2" fmla="*/ 10697 h 391697"/>
                  <a:gd name="connsiteX3" fmla="*/ 346075 w 530225"/>
                  <a:gd name="connsiteY3" fmla="*/ 115472 h 391697"/>
                  <a:gd name="connsiteX4" fmla="*/ 371475 w 530225"/>
                  <a:gd name="connsiteY4" fmla="*/ 274222 h 391697"/>
                  <a:gd name="connsiteX5" fmla="*/ 365065 w 530225"/>
                  <a:gd name="connsiteY5" fmla="*/ 360986 h 391697"/>
                  <a:gd name="connsiteX6" fmla="*/ 152400 w 530225"/>
                  <a:gd name="connsiteY6" fmla="*/ 391697 h 391697"/>
                  <a:gd name="connsiteX7" fmla="*/ 530225 w 530225"/>
                  <a:gd name="connsiteY7" fmla="*/ 337722 h 391697"/>
                  <a:gd name="connsiteX0" fmla="*/ 0 w 530225"/>
                  <a:gd name="connsiteY0" fmla="*/ 102772 h 391697"/>
                  <a:gd name="connsiteX1" fmla="*/ 66675 w 530225"/>
                  <a:gd name="connsiteY1" fmla="*/ 13872 h 391697"/>
                  <a:gd name="connsiteX2" fmla="*/ 209550 w 530225"/>
                  <a:gd name="connsiteY2" fmla="*/ 10697 h 391697"/>
                  <a:gd name="connsiteX3" fmla="*/ 346075 w 530225"/>
                  <a:gd name="connsiteY3" fmla="*/ 115472 h 391697"/>
                  <a:gd name="connsiteX4" fmla="*/ 371475 w 530225"/>
                  <a:gd name="connsiteY4" fmla="*/ 274222 h 391697"/>
                  <a:gd name="connsiteX5" fmla="*/ 365065 w 530225"/>
                  <a:gd name="connsiteY5" fmla="*/ 360986 h 391697"/>
                  <a:gd name="connsiteX6" fmla="*/ 152400 w 530225"/>
                  <a:gd name="connsiteY6" fmla="*/ 391697 h 391697"/>
                  <a:gd name="connsiteX7" fmla="*/ 530225 w 530225"/>
                  <a:gd name="connsiteY7" fmla="*/ 337722 h 39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225" h="391697">
                    <a:moveTo>
                      <a:pt x="0" y="102772"/>
                    </a:moveTo>
                    <a:lnTo>
                      <a:pt x="66675" y="13872"/>
                    </a:lnTo>
                    <a:cubicBezTo>
                      <a:pt x="101600" y="-1474"/>
                      <a:pt x="162983" y="-6236"/>
                      <a:pt x="209550" y="10697"/>
                    </a:cubicBezTo>
                    <a:cubicBezTo>
                      <a:pt x="256117" y="27630"/>
                      <a:pt x="319088" y="71551"/>
                      <a:pt x="346075" y="115472"/>
                    </a:cubicBezTo>
                    <a:cubicBezTo>
                      <a:pt x="373063" y="159393"/>
                      <a:pt x="372586" y="233196"/>
                      <a:pt x="371475" y="274222"/>
                    </a:cubicBezTo>
                    <a:cubicBezTo>
                      <a:pt x="370367" y="315141"/>
                      <a:pt x="373800" y="320039"/>
                      <a:pt x="365065" y="360986"/>
                    </a:cubicBezTo>
                    <a:lnTo>
                      <a:pt x="152400" y="391697"/>
                    </a:lnTo>
                    <a:lnTo>
                      <a:pt x="530225" y="337722"/>
                    </a:ln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4" name="Freeform 13">
                <a:extLst>
                  <a:ext uri="{FF2B5EF4-FFF2-40B4-BE49-F238E27FC236}">
                    <a16:creationId xmlns:a16="http://schemas.microsoft.com/office/drawing/2014/main" id="{B67E04CC-9E75-BC41-9460-90ED8734D0D4}"/>
                  </a:ext>
                </a:extLst>
              </p:cNvPr>
              <p:cNvSpPr/>
              <p:nvPr/>
            </p:nvSpPr>
            <p:spPr>
              <a:xfrm>
                <a:off x="9235500" y="5052053"/>
                <a:ext cx="215250" cy="227741"/>
              </a:xfrm>
              <a:custGeom>
                <a:avLst/>
                <a:gdLst>
                  <a:gd name="connsiteX0" fmla="*/ 0 w 127000"/>
                  <a:gd name="connsiteY0" fmla="*/ 15875 h 130175"/>
                  <a:gd name="connsiteX1" fmla="*/ 127000 w 127000"/>
                  <a:gd name="connsiteY1" fmla="*/ 0 h 130175"/>
                  <a:gd name="connsiteX2" fmla="*/ 92075 w 127000"/>
                  <a:gd name="connsiteY2" fmla="*/ 130175 h 130175"/>
                  <a:gd name="connsiteX0" fmla="*/ 0 w 128768"/>
                  <a:gd name="connsiteY0" fmla="*/ 15875 h 130175"/>
                  <a:gd name="connsiteX1" fmla="*/ 127000 w 128768"/>
                  <a:gd name="connsiteY1" fmla="*/ 0 h 130175"/>
                  <a:gd name="connsiteX2" fmla="*/ 92075 w 128768"/>
                  <a:gd name="connsiteY2" fmla="*/ 130175 h 130175"/>
                  <a:gd name="connsiteX0" fmla="*/ 0 w 128768"/>
                  <a:gd name="connsiteY0" fmla="*/ 20653 h 134953"/>
                  <a:gd name="connsiteX1" fmla="*/ 109795 w 128768"/>
                  <a:gd name="connsiteY1" fmla="*/ 0 h 134953"/>
                  <a:gd name="connsiteX2" fmla="*/ 127000 w 128768"/>
                  <a:gd name="connsiteY2" fmla="*/ 4778 h 134953"/>
                  <a:gd name="connsiteX3" fmla="*/ 92075 w 128768"/>
                  <a:gd name="connsiteY3" fmla="*/ 134953 h 134953"/>
                  <a:gd name="connsiteX0" fmla="*/ 0 w 128768"/>
                  <a:gd name="connsiteY0" fmla="*/ 21939 h 136239"/>
                  <a:gd name="connsiteX1" fmla="*/ 127000 w 128768"/>
                  <a:gd name="connsiteY1" fmla="*/ 6064 h 136239"/>
                  <a:gd name="connsiteX2" fmla="*/ 92075 w 128768"/>
                  <a:gd name="connsiteY2" fmla="*/ 136239 h 136239"/>
                </a:gdLst>
                <a:ahLst/>
                <a:cxnLst>
                  <a:cxn ang="0">
                    <a:pos x="connsiteX0" y="connsiteY0"/>
                  </a:cxn>
                  <a:cxn ang="0">
                    <a:pos x="connsiteX1" y="connsiteY1"/>
                  </a:cxn>
                  <a:cxn ang="0">
                    <a:pos x="connsiteX2" y="connsiteY2"/>
                  </a:cxn>
                </a:cxnLst>
                <a:rect l="l" t="t" r="r" b="b"/>
                <a:pathLst>
                  <a:path w="128768" h="136239">
                    <a:moveTo>
                      <a:pt x="0" y="21939"/>
                    </a:moveTo>
                    <a:cubicBezTo>
                      <a:pt x="26458" y="18632"/>
                      <a:pt x="111654" y="-12986"/>
                      <a:pt x="127000" y="6064"/>
                    </a:cubicBezTo>
                    <a:cubicBezTo>
                      <a:pt x="136725" y="19541"/>
                      <a:pt x="103717" y="92847"/>
                      <a:pt x="92075" y="136239"/>
                    </a:cubicBez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5" name="Freeform 14">
                <a:extLst>
                  <a:ext uri="{FF2B5EF4-FFF2-40B4-BE49-F238E27FC236}">
                    <a16:creationId xmlns:a16="http://schemas.microsoft.com/office/drawing/2014/main" id="{5DD95F97-74FE-054B-AEF6-9F691A29A80D}"/>
                  </a:ext>
                </a:extLst>
              </p:cNvPr>
              <p:cNvSpPr/>
              <p:nvPr/>
            </p:nvSpPr>
            <p:spPr>
              <a:xfrm>
                <a:off x="8057259" y="4743747"/>
                <a:ext cx="567891" cy="854490"/>
              </a:xfrm>
              <a:custGeom>
                <a:avLst/>
                <a:gdLst>
                  <a:gd name="connsiteX0" fmla="*/ 69850 w 339725"/>
                  <a:gd name="connsiteY0" fmla="*/ 0 h 511175"/>
                  <a:gd name="connsiteX1" fmla="*/ 203200 w 339725"/>
                  <a:gd name="connsiteY1" fmla="*/ 34925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06375 w 339725"/>
                  <a:gd name="connsiteY6" fmla="*/ 279400 h 511175"/>
                  <a:gd name="connsiteX7" fmla="*/ 76200 w 339725"/>
                  <a:gd name="connsiteY7" fmla="*/ 358775 h 511175"/>
                  <a:gd name="connsiteX8" fmla="*/ 15875 w 339725"/>
                  <a:gd name="connsiteY8" fmla="*/ 409575 h 511175"/>
                  <a:gd name="connsiteX9" fmla="*/ 0 w 339725"/>
                  <a:gd name="connsiteY9" fmla="*/ 473075 h 511175"/>
                  <a:gd name="connsiteX0" fmla="*/ 69850 w 339725"/>
                  <a:gd name="connsiteY0" fmla="*/ 0 h 511175"/>
                  <a:gd name="connsiteX1" fmla="*/ 203200 w 339725"/>
                  <a:gd name="connsiteY1" fmla="*/ 34925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23469 w 339725"/>
                  <a:gd name="connsiteY6" fmla="*/ 270853 h 511175"/>
                  <a:gd name="connsiteX7" fmla="*/ 76200 w 339725"/>
                  <a:gd name="connsiteY7" fmla="*/ 358775 h 511175"/>
                  <a:gd name="connsiteX8" fmla="*/ 15875 w 339725"/>
                  <a:gd name="connsiteY8" fmla="*/ 409575 h 511175"/>
                  <a:gd name="connsiteX9" fmla="*/ 0 w 339725"/>
                  <a:gd name="connsiteY9" fmla="*/ 473075 h 511175"/>
                  <a:gd name="connsiteX0" fmla="*/ 69850 w 339725"/>
                  <a:gd name="connsiteY0" fmla="*/ 0 h 511175"/>
                  <a:gd name="connsiteX1" fmla="*/ 203200 w 339725"/>
                  <a:gd name="connsiteY1" fmla="*/ 34925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23469 w 339725"/>
                  <a:gd name="connsiteY6" fmla="*/ 270853 h 511175"/>
                  <a:gd name="connsiteX7" fmla="*/ 15875 w 339725"/>
                  <a:gd name="connsiteY7" fmla="*/ 409575 h 511175"/>
                  <a:gd name="connsiteX8" fmla="*/ 0 w 339725"/>
                  <a:gd name="connsiteY8" fmla="*/ 473075 h 511175"/>
                  <a:gd name="connsiteX0" fmla="*/ 69850 w 339725"/>
                  <a:gd name="connsiteY0" fmla="*/ 0 h 511175"/>
                  <a:gd name="connsiteX1" fmla="*/ 203200 w 339725"/>
                  <a:gd name="connsiteY1" fmla="*/ 34925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23469 w 339725"/>
                  <a:gd name="connsiteY6" fmla="*/ 270853 h 511175"/>
                  <a:gd name="connsiteX7" fmla="*/ 15875 w 339725"/>
                  <a:gd name="connsiteY7" fmla="*/ 409575 h 511175"/>
                  <a:gd name="connsiteX8" fmla="*/ 0 w 339725"/>
                  <a:gd name="connsiteY8" fmla="*/ 473075 h 511175"/>
                  <a:gd name="connsiteX0" fmla="*/ 69850 w 339725"/>
                  <a:gd name="connsiteY0" fmla="*/ 0 h 511175"/>
                  <a:gd name="connsiteX1" fmla="*/ 209611 w 339725"/>
                  <a:gd name="connsiteY1" fmla="*/ 62703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23469 w 339725"/>
                  <a:gd name="connsiteY6" fmla="*/ 270853 h 511175"/>
                  <a:gd name="connsiteX7" fmla="*/ 15875 w 339725"/>
                  <a:gd name="connsiteY7" fmla="*/ 409575 h 511175"/>
                  <a:gd name="connsiteX8" fmla="*/ 0 w 339725"/>
                  <a:gd name="connsiteY8" fmla="*/ 473075 h 511175"/>
                  <a:gd name="connsiteX0" fmla="*/ 69850 w 339725"/>
                  <a:gd name="connsiteY0" fmla="*/ 0 h 511175"/>
                  <a:gd name="connsiteX1" fmla="*/ 209611 w 339725"/>
                  <a:gd name="connsiteY1" fmla="*/ 62703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23469 w 339725"/>
                  <a:gd name="connsiteY6" fmla="*/ 270853 h 511175"/>
                  <a:gd name="connsiteX7" fmla="*/ 15875 w 339725"/>
                  <a:gd name="connsiteY7" fmla="*/ 409575 h 511175"/>
                  <a:gd name="connsiteX8" fmla="*/ 0 w 339725"/>
                  <a:gd name="connsiteY8" fmla="*/ 473075 h 511175"/>
                  <a:gd name="connsiteX0" fmla="*/ 69850 w 339725"/>
                  <a:gd name="connsiteY0" fmla="*/ 0 h 511175"/>
                  <a:gd name="connsiteX1" fmla="*/ 209611 w 339725"/>
                  <a:gd name="connsiteY1" fmla="*/ 62703 h 511175"/>
                  <a:gd name="connsiteX2" fmla="*/ 219075 w 339725"/>
                  <a:gd name="connsiteY2" fmla="*/ 269875 h 511175"/>
                  <a:gd name="connsiteX3" fmla="*/ 314325 w 339725"/>
                  <a:gd name="connsiteY3" fmla="*/ 371475 h 511175"/>
                  <a:gd name="connsiteX4" fmla="*/ 339725 w 339725"/>
                  <a:gd name="connsiteY4" fmla="*/ 511175 h 511175"/>
                  <a:gd name="connsiteX5" fmla="*/ 311150 w 339725"/>
                  <a:gd name="connsiteY5" fmla="*/ 361950 h 511175"/>
                  <a:gd name="connsiteX6" fmla="*/ 223469 w 339725"/>
                  <a:gd name="connsiteY6" fmla="*/ 270853 h 511175"/>
                  <a:gd name="connsiteX7" fmla="*/ 15875 w 339725"/>
                  <a:gd name="connsiteY7" fmla="*/ 409575 h 511175"/>
                  <a:gd name="connsiteX8" fmla="*/ 0 w 339725"/>
                  <a:gd name="connsiteY8" fmla="*/ 473075 h 51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725" h="511175">
                    <a:moveTo>
                      <a:pt x="69850" y="0"/>
                    </a:moveTo>
                    <a:cubicBezTo>
                      <a:pt x="127121" y="12354"/>
                      <a:pt x="207897" y="14024"/>
                      <a:pt x="209611" y="62703"/>
                    </a:cubicBezTo>
                    <a:lnTo>
                      <a:pt x="219075" y="269875"/>
                    </a:lnTo>
                    <a:lnTo>
                      <a:pt x="314325" y="371475"/>
                    </a:lnTo>
                    <a:lnTo>
                      <a:pt x="339725" y="511175"/>
                    </a:lnTo>
                    <a:lnTo>
                      <a:pt x="311150" y="361950"/>
                    </a:lnTo>
                    <a:lnTo>
                      <a:pt x="223469" y="270853"/>
                    </a:lnTo>
                    <a:cubicBezTo>
                      <a:pt x="154271" y="317094"/>
                      <a:pt x="27379" y="388975"/>
                      <a:pt x="15875" y="409575"/>
                    </a:cubicBezTo>
                    <a:lnTo>
                      <a:pt x="0" y="473075"/>
                    </a:ln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6" name="Freeform 15">
                <a:extLst>
                  <a:ext uri="{FF2B5EF4-FFF2-40B4-BE49-F238E27FC236}">
                    <a16:creationId xmlns:a16="http://schemas.microsoft.com/office/drawing/2014/main" id="{28EA5302-F37E-A942-A9C7-C3FBCE66DD48}"/>
                  </a:ext>
                </a:extLst>
              </p:cNvPr>
              <p:cNvSpPr/>
              <p:nvPr/>
            </p:nvSpPr>
            <p:spPr>
              <a:xfrm>
                <a:off x="6788792" y="4823358"/>
                <a:ext cx="1009481" cy="950024"/>
              </a:xfrm>
              <a:custGeom>
                <a:avLst/>
                <a:gdLst>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60375 w 603250"/>
                  <a:gd name="connsiteY9" fmla="*/ 400050 h 568325"/>
                  <a:gd name="connsiteX10" fmla="*/ 438150 w 603250"/>
                  <a:gd name="connsiteY10" fmla="*/ 419100 h 568325"/>
                  <a:gd name="connsiteX11" fmla="*/ 447675 w 603250"/>
                  <a:gd name="connsiteY11" fmla="*/ 555625 h 568325"/>
                  <a:gd name="connsiteX12" fmla="*/ 365125 w 603250"/>
                  <a:gd name="connsiteY12"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38150 w 603250"/>
                  <a:gd name="connsiteY9" fmla="*/ 419100 h 568325"/>
                  <a:gd name="connsiteX10" fmla="*/ 447675 w 603250"/>
                  <a:gd name="connsiteY10" fmla="*/ 555625 h 568325"/>
                  <a:gd name="connsiteX11" fmla="*/ 365125 w 603250"/>
                  <a:gd name="connsiteY11"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38150 w 603250"/>
                  <a:gd name="connsiteY9" fmla="*/ 419100 h 568325"/>
                  <a:gd name="connsiteX10" fmla="*/ 447675 w 603250"/>
                  <a:gd name="connsiteY10" fmla="*/ 555625 h 568325"/>
                  <a:gd name="connsiteX11" fmla="*/ 365125 w 603250"/>
                  <a:gd name="connsiteY11" fmla="*/ 568325 h 568325"/>
                  <a:gd name="connsiteX0" fmla="*/ 0 w 603250"/>
                  <a:gd name="connsiteY0" fmla="*/ 400050 h 568325"/>
                  <a:gd name="connsiteX1" fmla="*/ 152400 w 603250"/>
                  <a:gd name="connsiteY1" fmla="*/ 209550 h 568325"/>
                  <a:gd name="connsiteX2" fmla="*/ 273050 w 603250"/>
                  <a:gd name="connsiteY2" fmla="*/ 104775 h 568325"/>
                  <a:gd name="connsiteX3" fmla="*/ 323850 w 603250"/>
                  <a:gd name="connsiteY3" fmla="*/ 0 h 568325"/>
                  <a:gd name="connsiteX4" fmla="*/ 323850 w 603250"/>
                  <a:gd name="connsiteY4" fmla="*/ 98425 h 568325"/>
                  <a:gd name="connsiteX5" fmla="*/ 425450 w 603250"/>
                  <a:gd name="connsiteY5" fmla="*/ 66675 h 568325"/>
                  <a:gd name="connsiteX6" fmla="*/ 498475 w 603250"/>
                  <a:gd name="connsiteY6" fmla="*/ 9525 h 568325"/>
                  <a:gd name="connsiteX7" fmla="*/ 603250 w 603250"/>
                  <a:gd name="connsiteY7" fmla="*/ 203200 h 568325"/>
                  <a:gd name="connsiteX8" fmla="*/ 561975 w 603250"/>
                  <a:gd name="connsiteY8" fmla="*/ 339725 h 568325"/>
                  <a:gd name="connsiteX9" fmla="*/ 438150 w 603250"/>
                  <a:gd name="connsiteY9" fmla="*/ 419100 h 568325"/>
                  <a:gd name="connsiteX10" fmla="*/ 447675 w 603250"/>
                  <a:gd name="connsiteY10" fmla="*/ 555625 h 568325"/>
                  <a:gd name="connsiteX11" fmla="*/ 365125 w 603250"/>
                  <a:gd name="connsiteY11" fmla="*/ 568325 h 568325"/>
                  <a:gd name="connsiteX0" fmla="*/ 0 w 611975"/>
                  <a:gd name="connsiteY0" fmla="*/ 400050 h 568325"/>
                  <a:gd name="connsiteX1" fmla="*/ 152400 w 611975"/>
                  <a:gd name="connsiteY1" fmla="*/ 209550 h 568325"/>
                  <a:gd name="connsiteX2" fmla="*/ 273050 w 611975"/>
                  <a:gd name="connsiteY2" fmla="*/ 104775 h 568325"/>
                  <a:gd name="connsiteX3" fmla="*/ 323850 w 611975"/>
                  <a:gd name="connsiteY3" fmla="*/ 0 h 568325"/>
                  <a:gd name="connsiteX4" fmla="*/ 323850 w 611975"/>
                  <a:gd name="connsiteY4" fmla="*/ 98425 h 568325"/>
                  <a:gd name="connsiteX5" fmla="*/ 425450 w 611975"/>
                  <a:gd name="connsiteY5" fmla="*/ 66675 h 568325"/>
                  <a:gd name="connsiteX6" fmla="*/ 498475 w 611975"/>
                  <a:gd name="connsiteY6" fmla="*/ 9525 h 568325"/>
                  <a:gd name="connsiteX7" fmla="*/ 603250 w 611975"/>
                  <a:gd name="connsiteY7" fmla="*/ 203200 h 568325"/>
                  <a:gd name="connsiteX8" fmla="*/ 561975 w 611975"/>
                  <a:gd name="connsiteY8" fmla="*/ 339725 h 568325"/>
                  <a:gd name="connsiteX9" fmla="*/ 438150 w 611975"/>
                  <a:gd name="connsiteY9" fmla="*/ 419100 h 568325"/>
                  <a:gd name="connsiteX10" fmla="*/ 447675 w 611975"/>
                  <a:gd name="connsiteY10" fmla="*/ 555625 h 568325"/>
                  <a:gd name="connsiteX11" fmla="*/ 365125 w 611975"/>
                  <a:gd name="connsiteY11" fmla="*/ 568325 h 568325"/>
                  <a:gd name="connsiteX0" fmla="*/ 0 w 605830"/>
                  <a:gd name="connsiteY0" fmla="*/ 400050 h 568325"/>
                  <a:gd name="connsiteX1" fmla="*/ 152400 w 605830"/>
                  <a:gd name="connsiteY1" fmla="*/ 209550 h 568325"/>
                  <a:gd name="connsiteX2" fmla="*/ 273050 w 605830"/>
                  <a:gd name="connsiteY2" fmla="*/ 104775 h 568325"/>
                  <a:gd name="connsiteX3" fmla="*/ 323850 w 605830"/>
                  <a:gd name="connsiteY3" fmla="*/ 0 h 568325"/>
                  <a:gd name="connsiteX4" fmla="*/ 323850 w 605830"/>
                  <a:gd name="connsiteY4" fmla="*/ 98425 h 568325"/>
                  <a:gd name="connsiteX5" fmla="*/ 425450 w 605830"/>
                  <a:gd name="connsiteY5" fmla="*/ 66675 h 568325"/>
                  <a:gd name="connsiteX6" fmla="*/ 498475 w 605830"/>
                  <a:gd name="connsiteY6" fmla="*/ 9525 h 568325"/>
                  <a:gd name="connsiteX7" fmla="*/ 601238 w 605830"/>
                  <a:gd name="connsiteY7" fmla="*/ 206474 h 568325"/>
                  <a:gd name="connsiteX8" fmla="*/ 603250 w 605830"/>
                  <a:gd name="connsiteY8" fmla="*/ 203200 h 568325"/>
                  <a:gd name="connsiteX9" fmla="*/ 561975 w 605830"/>
                  <a:gd name="connsiteY9" fmla="*/ 339725 h 568325"/>
                  <a:gd name="connsiteX10" fmla="*/ 438150 w 605830"/>
                  <a:gd name="connsiteY10" fmla="*/ 419100 h 568325"/>
                  <a:gd name="connsiteX11" fmla="*/ 447675 w 605830"/>
                  <a:gd name="connsiteY11" fmla="*/ 555625 h 568325"/>
                  <a:gd name="connsiteX12" fmla="*/ 365125 w 605830"/>
                  <a:gd name="connsiteY12"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 name="connsiteX0" fmla="*/ 0 w 603894"/>
                  <a:gd name="connsiteY0" fmla="*/ 400050 h 568325"/>
                  <a:gd name="connsiteX1" fmla="*/ 152400 w 603894"/>
                  <a:gd name="connsiteY1" fmla="*/ 209550 h 568325"/>
                  <a:gd name="connsiteX2" fmla="*/ 273050 w 603894"/>
                  <a:gd name="connsiteY2" fmla="*/ 104775 h 568325"/>
                  <a:gd name="connsiteX3" fmla="*/ 323850 w 603894"/>
                  <a:gd name="connsiteY3" fmla="*/ 0 h 568325"/>
                  <a:gd name="connsiteX4" fmla="*/ 323850 w 603894"/>
                  <a:gd name="connsiteY4" fmla="*/ 98425 h 568325"/>
                  <a:gd name="connsiteX5" fmla="*/ 425450 w 603894"/>
                  <a:gd name="connsiteY5" fmla="*/ 66675 h 568325"/>
                  <a:gd name="connsiteX6" fmla="*/ 498475 w 603894"/>
                  <a:gd name="connsiteY6" fmla="*/ 9525 h 568325"/>
                  <a:gd name="connsiteX7" fmla="*/ 601238 w 603894"/>
                  <a:gd name="connsiteY7" fmla="*/ 206474 h 568325"/>
                  <a:gd name="connsiteX8" fmla="*/ 561975 w 603894"/>
                  <a:gd name="connsiteY8" fmla="*/ 339725 h 568325"/>
                  <a:gd name="connsiteX9" fmla="*/ 438150 w 603894"/>
                  <a:gd name="connsiteY9" fmla="*/ 419100 h 568325"/>
                  <a:gd name="connsiteX10" fmla="*/ 447675 w 603894"/>
                  <a:gd name="connsiteY10" fmla="*/ 555625 h 568325"/>
                  <a:gd name="connsiteX11" fmla="*/ 365125 w 603894"/>
                  <a:gd name="connsiteY11" fmla="*/ 568325 h 56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3894" h="568325">
                    <a:moveTo>
                      <a:pt x="0" y="400050"/>
                    </a:moveTo>
                    <a:cubicBezTo>
                      <a:pt x="50800" y="336550"/>
                      <a:pt x="106892" y="258762"/>
                      <a:pt x="152400" y="209550"/>
                    </a:cubicBezTo>
                    <a:cubicBezTo>
                      <a:pt x="197908" y="160338"/>
                      <a:pt x="244475" y="139700"/>
                      <a:pt x="273050" y="104775"/>
                    </a:cubicBezTo>
                    <a:lnTo>
                      <a:pt x="323850" y="0"/>
                    </a:lnTo>
                    <a:lnTo>
                      <a:pt x="323850" y="98425"/>
                    </a:lnTo>
                    <a:cubicBezTo>
                      <a:pt x="340783" y="109537"/>
                      <a:pt x="396346" y="81492"/>
                      <a:pt x="425450" y="66675"/>
                    </a:cubicBezTo>
                    <a:cubicBezTo>
                      <a:pt x="454554" y="51858"/>
                      <a:pt x="469177" y="-11638"/>
                      <a:pt x="498475" y="9525"/>
                    </a:cubicBezTo>
                    <a:cubicBezTo>
                      <a:pt x="549823" y="70901"/>
                      <a:pt x="590655" y="151441"/>
                      <a:pt x="601238" y="206474"/>
                    </a:cubicBezTo>
                    <a:cubicBezTo>
                      <a:pt x="611821" y="261507"/>
                      <a:pt x="589156" y="304287"/>
                      <a:pt x="561975" y="339725"/>
                    </a:cubicBezTo>
                    <a:lnTo>
                      <a:pt x="438150" y="419100"/>
                    </a:lnTo>
                    <a:lnTo>
                      <a:pt x="447675" y="555625"/>
                    </a:lnTo>
                    <a:lnTo>
                      <a:pt x="365125" y="568325"/>
                    </a:ln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7" name="Freeform 16">
                <a:extLst>
                  <a:ext uri="{FF2B5EF4-FFF2-40B4-BE49-F238E27FC236}">
                    <a16:creationId xmlns:a16="http://schemas.microsoft.com/office/drawing/2014/main" id="{6964461F-24B2-F84D-8B18-E0D274A9EF1F}"/>
                  </a:ext>
                </a:extLst>
              </p:cNvPr>
              <p:cNvSpPr/>
              <p:nvPr/>
            </p:nvSpPr>
            <p:spPr>
              <a:xfrm>
                <a:off x="6135983" y="4398767"/>
                <a:ext cx="445872" cy="1125167"/>
              </a:xfrm>
              <a:custGeom>
                <a:avLst/>
                <a:gdLst>
                  <a:gd name="connsiteX0" fmla="*/ 0 w 269875"/>
                  <a:gd name="connsiteY0" fmla="*/ 0 h 673100"/>
                  <a:gd name="connsiteX1" fmla="*/ 19050 w 269875"/>
                  <a:gd name="connsiteY1" fmla="*/ 222250 h 673100"/>
                  <a:gd name="connsiteX2" fmla="*/ 63500 w 269875"/>
                  <a:gd name="connsiteY2" fmla="*/ 317500 h 673100"/>
                  <a:gd name="connsiteX3" fmla="*/ 161925 w 269875"/>
                  <a:gd name="connsiteY3" fmla="*/ 434975 h 673100"/>
                  <a:gd name="connsiteX4" fmla="*/ 206375 w 269875"/>
                  <a:gd name="connsiteY4" fmla="*/ 438150 h 673100"/>
                  <a:gd name="connsiteX5" fmla="*/ 257175 w 269875"/>
                  <a:gd name="connsiteY5" fmla="*/ 346075 h 673100"/>
                  <a:gd name="connsiteX6" fmla="*/ 269875 w 269875"/>
                  <a:gd name="connsiteY6" fmla="*/ 469900 h 673100"/>
                  <a:gd name="connsiteX7" fmla="*/ 247650 w 269875"/>
                  <a:gd name="connsiteY7" fmla="*/ 577850 h 673100"/>
                  <a:gd name="connsiteX8" fmla="*/ 177800 w 269875"/>
                  <a:gd name="connsiteY8" fmla="*/ 673100 h 673100"/>
                  <a:gd name="connsiteX0" fmla="*/ 0 w 269875"/>
                  <a:gd name="connsiteY0" fmla="*/ 0 h 673100"/>
                  <a:gd name="connsiteX1" fmla="*/ 19050 w 269875"/>
                  <a:gd name="connsiteY1" fmla="*/ 222250 h 673100"/>
                  <a:gd name="connsiteX2" fmla="*/ 63500 w 269875"/>
                  <a:gd name="connsiteY2" fmla="*/ 317500 h 673100"/>
                  <a:gd name="connsiteX3" fmla="*/ 206375 w 269875"/>
                  <a:gd name="connsiteY3" fmla="*/ 438150 h 673100"/>
                  <a:gd name="connsiteX4" fmla="*/ 257175 w 269875"/>
                  <a:gd name="connsiteY4" fmla="*/ 346075 h 673100"/>
                  <a:gd name="connsiteX5" fmla="*/ 269875 w 269875"/>
                  <a:gd name="connsiteY5" fmla="*/ 469900 h 673100"/>
                  <a:gd name="connsiteX6" fmla="*/ 247650 w 269875"/>
                  <a:gd name="connsiteY6" fmla="*/ 577850 h 673100"/>
                  <a:gd name="connsiteX7" fmla="*/ 177800 w 269875"/>
                  <a:gd name="connsiteY7" fmla="*/ 673100 h 673100"/>
                  <a:gd name="connsiteX0" fmla="*/ 0 w 269875"/>
                  <a:gd name="connsiteY0" fmla="*/ 0 h 673100"/>
                  <a:gd name="connsiteX1" fmla="*/ 19050 w 269875"/>
                  <a:gd name="connsiteY1" fmla="*/ 222250 h 673100"/>
                  <a:gd name="connsiteX2" fmla="*/ 63500 w 269875"/>
                  <a:gd name="connsiteY2" fmla="*/ 317500 h 673100"/>
                  <a:gd name="connsiteX3" fmla="*/ 185008 w 269875"/>
                  <a:gd name="connsiteY3" fmla="*/ 453107 h 673100"/>
                  <a:gd name="connsiteX4" fmla="*/ 257175 w 269875"/>
                  <a:gd name="connsiteY4" fmla="*/ 346075 h 673100"/>
                  <a:gd name="connsiteX5" fmla="*/ 269875 w 269875"/>
                  <a:gd name="connsiteY5" fmla="*/ 469900 h 673100"/>
                  <a:gd name="connsiteX6" fmla="*/ 247650 w 269875"/>
                  <a:gd name="connsiteY6" fmla="*/ 577850 h 673100"/>
                  <a:gd name="connsiteX7" fmla="*/ 177800 w 269875"/>
                  <a:gd name="connsiteY7"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7850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7850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7850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7850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5713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5713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5713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5713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5713 h 673100"/>
                  <a:gd name="connsiteX6" fmla="*/ 177800 w 257175"/>
                  <a:gd name="connsiteY6" fmla="*/ 673100 h 673100"/>
                  <a:gd name="connsiteX0" fmla="*/ 0 w 257175"/>
                  <a:gd name="connsiteY0" fmla="*/ 0 h 673100"/>
                  <a:gd name="connsiteX1" fmla="*/ 19050 w 257175"/>
                  <a:gd name="connsiteY1" fmla="*/ 222250 h 673100"/>
                  <a:gd name="connsiteX2" fmla="*/ 63500 w 257175"/>
                  <a:gd name="connsiteY2" fmla="*/ 317500 h 673100"/>
                  <a:gd name="connsiteX3" fmla="*/ 185008 w 257175"/>
                  <a:gd name="connsiteY3" fmla="*/ 453107 h 673100"/>
                  <a:gd name="connsiteX4" fmla="*/ 257175 w 257175"/>
                  <a:gd name="connsiteY4" fmla="*/ 346075 h 673100"/>
                  <a:gd name="connsiteX5" fmla="*/ 247650 w 257175"/>
                  <a:gd name="connsiteY5" fmla="*/ 575713 h 673100"/>
                  <a:gd name="connsiteX6" fmla="*/ 177800 w 257175"/>
                  <a:gd name="connsiteY6" fmla="*/ 673100 h 673100"/>
                  <a:gd name="connsiteX0" fmla="*/ 0 w 262287"/>
                  <a:gd name="connsiteY0" fmla="*/ 0 h 673100"/>
                  <a:gd name="connsiteX1" fmla="*/ 19050 w 262287"/>
                  <a:gd name="connsiteY1" fmla="*/ 222250 h 673100"/>
                  <a:gd name="connsiteX2" fmla="*/ 63500 w 262287"/>
                  <a:gd name="connsiteY2" fmla="*/ 317500 h 673100"/>
                  <a:gd name="connsiteX3" fmla="*/ 185008 w 262287"/>
                  <a:gd name="connsiteY3" fmla="*/ 453107 h 673100"/>
                  <a:gd name="connsiteX4" fmla="*/ 257175 w 262287"/>
                  <a:gd name="connsiteY4" fmla="*/ 346075 h 673100"/>
                  <a:gd name="connsiteX5" fmla="*/ 247650 w 262287"/>
                  <a:gd name="connsiteY5" fmla="*/ 575713 h 673100"/>
                  <a:gd name="connsiteX6" fmla="*/ 177800 w 262287"/>
                  <a:gd name="connsiteY6" fmla="*/ 673100 h 673100"/>
                  <a:gd name="connsiteX0" fmla="*/ 0 w 266731"/>
                  <a:gd name="connsiteY0" fmla="*/ 0 h 673100"/>
                  <a:gd name="connsiteX1" fmla="*/ 19050 w 266731"/>
                  <a:gd name="connsiteY1" fmla="*/ 222250 h 673100"/>
                  <a:gd name="connsiteX2" fmla="*/ 63500 w 266731"/>
                  <a:gd name="connsiteY2" fmla="*/ 317500 h 673100"/>
                  <a:gd name="connsiteX3" fmla="*/ 185008 w 266731"/>
                  <a:gd name="connsiteY3" fmla="*/ 453107 h 673100"/>
                  <a:gd name="connsiteX4" fmla="*/ 257175 w 266731"/>
                  <a:gd name="connsiteY4" fmla="*/ 346075 h 673100"/>
                  <a:gd name="connsiteX5" fmla="*/ 258333 w 266731"/>
                  <a:gd name="connsiteY5" fmla="*/ 547934 h 673100"/>
                  <a:gd name="connsiteX6" fmla="*/ 177800 w 266731"/>
                  <a:gd name="connsiteY6" fmla="*/ 673100 h 673100"/>
                  <a:gd name="connsiteX0" fmla="*/ 0 w 266731"/>
                  <a:gd name="connsiteY0" fmla="*/ 0 h 673100"/>
                  <a:gd name="connsiteX1" fmla="*/ 63500 w 266731"/>
                  <a:gd name="connsiteY1" fmla="*/ 317500 h 673100"/>
                  <a:gd name="connsiteX2" fmla="*/ 185008 w 266731"/>
                  <a:gd name="connsiteY2" fmla="*/ 453107 h 673100"/>
                  <a:gd name="connsiteX3" fmla="*/ 257175 w 266731"/>
                  <a:gd name="connsiteY3" fmla="*/ 346075 h 673100"/>
                  <a:gd name="connsiteX4" fmla="*/ 258333 w 266731"/>
                  <a:gd name="connsiteY4" fmla="*/ 547934 h 673100"/>
                  <a:gd name="connsiteX5" fmla="*/ 177800 w 266731"/>
                  <a:gd name="connsiteY5" fmla="*/ 673100 h 673100"/>
                  <a:gd name="connsiteX0" fmla="*/ 0 w 266731"/>
                  <a:gd name="connsiteY0" fmla="*/ 0 h 673100"/>
                  <a:gd name="connsiteX1" fmla="*/ 44269 w 266731"/>
                  <a:gd name="connsiteY1" fmla="*/ 285449 h 673100"/>
                  <a:gd name="connsiteX2" fmla="*/ 185008 w 266731"/>
                  <a:gd name="connsiteY2" fmla="*/ 453107 h 673100"/>
                  <a:gd name="connsiteX3" fmla="*/ 257175 w 266731"/>
                  <a:gd name="connsiteY3" fmla="*/ 346075 h 673100"/>
                  <a:gd name="connsiteX4" fmla="*/ 258333 w 266731"/>
                  <a:gd name="connsiteY4" fmla="*/ 547934 h 673100"/>
                  <a:gd name="connsiteX5" fmla="*/ 177800 w 266731"/>
                  <a:gd name="connsiteY5" fmla="*/ 673100 h 673100"/>
                  <a:gd name="connsiteX0" fmla="*/ 0 w 266731"/>
                  <a:gd name="connsiteY0" fmla="*/ 0 h 673100"/>
                  <a:gd name="connsiteX1" fmla="*/ 44269 w 266731"/>
                  <a:gd name="connsiteY1" fmla="*/ 285449 h 673100"/>
                  <a:gd name="connsiteX2" fmla="*/ 185008 w 266731"/>
                  <a:gd name="connsiteY2" fmla="*/ 453107 h 673100"/>
                  <a:gd name="connsiteX3" fmla="*/ 257175 w 266731"/>
                  <a:gd name="connsiteY3" fmla="*/ 346075 h 673100"/>
                  <a:gd name="connsiteX4" fmla="*/ 258333 w 266731"/>
                  <a:gd name="connsiteY4" fmla="*/ 547934 h 673100"/>
                  <a:gd name="connsiteX5" fmla="*/ 177800 w 266731"/>
                  <a:gd name="connsiteY5" fmla="*/ 673100 h 673100"/>
                  <a:gd name="connsiteX0" fmla="*/ 0 w 266731"/>
                  <a:gd name="connsiteY0" fmla="*/ 0 h 673100"/>
                  <a:gd name="connsiteX1" fmla="*/ 44269 w 266731"/>
                  <a:gd name="connsiteY1" fmla="*/ 285449 h 673100"/>
                  <a:gd name="connsiteX2" fmla="*/ 185008 w 266731"/>
                  <a:gd name="connsiteY2" fmla="*/ 453107 h 673100"/>
                  <a:gd name="connsiteX3" fmla="*/ 257175 w 266731"/>
                  <a:gd name="connsiteY3" fmla="*/ 346075 h 673100"/>
                  <a:gd name="connsiteX4" fmla="*/ 258333 w 266731"/>
                  <a:gd name="connsiteY4" fmla="*/ 547934 h 673100"/>
                  <a:gd name="connsiteX5" fmla="*/ 177800 w 266731"/>
                  <a:gd name="connsiteY5"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31" h="673100">
                    <a:moveTo>
                      <a:pt x="0" y="0"/>
                    </a:moveTo>
                    <a:cubicBezTo>
                      <a:pt x="14756" y="95150"/>
                      <a:pt x="13434" y="209931"/>
                      <a:pt x="44269" y="285449"/>
                    </a:cubicBezTo>
                    <a:cubicBezTo>
                      <a:pt x="75104" y="360967"/>
                      <a:pt x="149524" y="443003"/>
                      <a:pt x="185008" y="453107"/>
                    </a:cubicBezTo>
                    <a:cubicBezTo>
                      <a:pt x="209064" y="417430"/>
                      <a:pt x="239529" y="343290"/>
                      <a:pt x="257175" y="346075"/>
                    </a:cubicBezTo>
                    <a:cubicBezTo>
                      <a:pt x="267615" y="366509"/>
                      <a:pt x="271562" y="493430"/>
                      <a:pt x="258333" y="547934"/>
                    </a:cubicBezTo>
                    <a:cubicBezTo>
                      <a:pt x="245104" y="602438"/>
                      <a:pt x="201083" y="640638"/>
                      <a:pt x="177800" y="673100"/>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8" name="Freeform 17">
                <a:extLst>
                  <a:ext uri="{FF2B5EF4-FFF2-40B4-BE49-F238E27FC236}">
                    <a16:creationId xmlns:a16="http://schemas.microsoft.com/office/drawing/2014/main" id="{C6480D3F-9007-AC41-94ED-A558BD1BEB38}"/>
                  </a:ext>
                </a:extLst>
              </p:cNvPr>
              <p:cNvSpPr/>
              <p:nvPr/>
            </p:nvSpPr>
            <p:spPr>
              <a:xfrm>
                <a:off x="5854691" y="5014424"/>
                <a:ext cx="185759" cy="366210"/>
              </a:xfrm>
              <a:custGeom>
                <a:avLst/>
                <a:gdLst>
                  <a:gd name="connsiteX0" fmla="*/ 0 w 111125"/>
                  <a:gd name="connsiteY0" fmla="*/ 0 h 219075"/>
                  <a:gd name="connsiteX1" fmla="*/ 92075 w 111125"/>
                  <a:gd name="connsiteY1" fmla="*/ 63500 h 219075"/>
                  <a:gd name="connsiteX2" fmla="*/ 111125 w 111125"/>
                  <a:gd name="connsiteY2" fmla="*/ 44450 h 219075"/>
                  <a:gd name="connsiteX3" fmla="*/ 98425 w 111125"/>
                  <a:gd name="connsiteY3" fmla="*/ 171450 h 219075"/>
                  <a:gd name="connsiteX4" fmla="*/ 66675 w 111125"/>
                  <a:gd name="connsiteY4" fmla="*/ 219075 h 219075"/>
                  <a:gd name="connsiteX0" fmla="*/ 0 w 111125"/>
                  <a:gd name="connsiteY0" fmla="*/ 0 h 219075"/>
                  <a:gd name="connsiteX1" fmla="*/ 98484 w 111125"/>
                  <a:gd name="connsiteY1" fmla="*/ 84867 h 219075"/>
                  <a:gd name="connsiteX2" fmla="*/ 111125 w 111125"/>
                  <a:gd name="connsiteY2" fmla="*/ 44450 h 219075"/>
                  <a:gd name="connsiteX3" fmla="*/ 98425 w 111125"/>
                  <a:gd name="connsiteY3" fmla="*/ 171450 h 219075"/>
                  <a:gd name="connsiteX4" fmla="*/ 66675 w 111125"/>
                  <a:gd name="connsiteY4" fmla="*/ 219075 h 219075"/>
                  <a:gd name="connsiteX0" fmla="*/ 0 w 111125"/>
                  <a:gd name="connsiteY0" fmla="*/ 0 h 219075"/>
                  <a:gd name="connsiteX1" fmla="*/ 98484 w 111125"/>
                  <a:gd name="connsiteY1" fmla="*/ 84867 h 219075"/>
                  <a:gd name="connsiteX2" fmla="*/ 111125 w 111125"/>
                  <a:gd name="connsiteY2" fmla="*/ 44450 h 219075"/>
                  <a:gd name="connsiteX3" fmla="*/ 98425 w 111125"/>
                  <a:gd name="connsiteY3" fmla="*/ 171450 h 219075"/>
                  <a:gd name="connsiteX4" fmla="*/ 66675 w 111125"/>
                  <a:gd name="connsiteY4" fmla="*/ 219075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25" h="219075">
                    <a:moveTo>
                      <a:pt x="0" y="0"/>
                    </a:moveTo>
                    <a:lnTo>
                      <a:pt x="98484" y="84867"/>
                    </a:lnTo>
                    <a:lnTo>
                      <a:pt x="111125" y="44450"/>
                    </a:lnTo>
                    <a:cubicBezTo>
                      <a:pt x="111115" y="58880"/>
                      <a:pt x="105833" y="142346"/>
                      <a:pt x="98425" y="171450"/>
                    </a:cubicBezTo>
                    <a:cubicBezTo>
                      <a:pt x="91017" y="200554"/>
                      <a:pt x="77258" y="203200"/>
                      <a:pt x="66675" y="219075"/>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9" name="Freeform 18">
                <a:extLst>
                  <a:ext uri="{FF2B5EF4-FFF2-40B4-BE49-F238E27FC236}">
                    <a16:creationId xmlns:a16="http://schemas.microsoft.com/office/drawing/2014/main" id="{F77B3860-1450-734B-9BC8-3EB2CED600CC}"/>
                  </a:ext>
                </a:extLst>
              </p:cNvPr>
              <p:cNvSpPr/>
              <p:nvPr/>
            </p:nvSpPr>
            <p:spPr>
              <a:xfrm>
                <a:off x="5111655" y="4966658"/>
                <a:ext cx="636887" cy="753650"/>
              </a:xfrm>
              <a:custGeom>
                <a:avLst/>
                <a:gdLst>
                  <a:gd name="connsiteX0" fmla="*/ 0 w 381000"/>
                  <a:gd name="connsiteY0" fmla="*/ 95250 h 450850"/>
                  <a:gd name="connsiteX1" fmla="*/ 155575 w 381000"/>
                  <a:gd name="connsiteY1" fmla="*/ 152400 h 450850"/>
                  <a:gd name="connsiteX2" fmla="*/ 231775 w 381000"/>
                  <a:gd name="connsiteY2" fmla="*/ 219075 h 450850"/>
                  <a:gd name="connsiteX3" fmla="*/ 336550 w 381000"/>
                  <a:gd name="connsiteY3" fmla="*/ 0 h 450850"/>
                  <a:gd name="connsiteX4" fmla="*/ 104775 w 381000"/>
                  <a:gd name="connsiteY4" fmla="*/ 450850 h 450850"/>
                  <a:gd name="connsiteX5" fmla="*/ 273050 w 381000"/>
                  <a:gd name="connsiteY5" fmla="*/ 193675 h 450850"/>
                  <a:gd name="connsiteX6" fmla="*/ 381000 w 381000"/>
                  <a:gd name="connsiteY6" fmla="*/ 371475 h 450850"/>
                  <a:gd name="connsiteX0" fmla="*/ 0 w 381000"/>
                  <a:gd name="connsiteY0" fmla="*/ 95250 h 450850"/>
                  <a:gd name="connsiteX1" fmla="*/ 155575 w 381000"/>
                  <a:gd name="connsiteY1" fmla="*/ 152400 h 450850"/>
                  <a:gd name="connsiteX2" fmla="*/ 231775 w 381000"/>
                  <a:gd name="connsiteY2" fmla="*/ 219075 h 450850"/>
                  <a:gd name="connsiteX3" fmla="*/ 336550 w 381000"/>
                  <a:gd name="connsiteY3" fmla="*/ 0 h 450850"/>
                  <a:gd name="connsiteX4" fmla="*/ 104775 w 381000"/>
                  <a:gd name="connsiteY4" fmla="*/ 450850 h 450850"/>
                  <a:gd name="connsiteX5" fmla="*/ 255956 w 381000"/>
                  <a:gd name="connsiteY5" fmla="*/ 165896 h 450850"/>
                  <a:gd name="connsiteX6" fmla="*/ 381000 w 381000"/>
                  <a:gd name="connsiteY6" fmla="*/ 371475 h 450850"/>
                  <a:gd name="connsiteX0" fmla="*/ 0 w 381000"/>
                  <a:gd name="connsiteY0" fmla="*/ 95250 h 450850"/>
                  <a:gd name="connsiteX1" fmla="*/ 155575 w 381000"/>
                  <a:gd name="connsiteY1" fmla="*/ 152400 h 450850"/>
                  <a:gd name="connsiteX2" fmla="*/ 223228 w 381000"/>
                  <a:gd name="connsiteY2" fmla="*/ 216938 h 450850"/>
                  <a:gd name="connsiteX3" fmla="*/ 336550 w 381000"/>
                  <a:gd name="connsiteY3" fmla="*/ 0 h 450850"/>
                  <a:gd name="connsiteX4" fmla="*/ 104775 w 381000"/>
                  <a:gd name="connsiteY4" fmla="*/ 450850 h 450850"/>
                  <a:gd name="connsiteX5" fmla="*/ 255956 w 381000"/>
                  <a:gd name="connsiteY5" fmla="*/ 165896 h 450850"/>
                  <a:gd name="connsiteX6" fmla="*/ 381000 w 381000"/>
                  <a:gd name="connsiteY6" fmla="*/ 371475 h 450850"/>
                  <a:gd name="connsiteX0" fmla="*/ 0 w 381000"/>
                  <a:gd name="connsiteY0" fmla="*/ 95250 h 450850"/>
                  <a:gd name="connsiteX1" fmla="*/ 155575 w 381000"/>
                  <a:gd name="connsiteY1" fmla="*/ 152400 h 450850"/>
                  <a:gd name="connsiteX2" fmla="*/ 223228 w 381000"/>
                  <a:gd name="connsiteY2" fmla="*/ 216938 h 450850"/>
                  <a:gd name="connsiteX3" fmla="*/ 336550 w 381000"/>
                  <a:gd name="connsiteY3" fmla="*/ 0 h 450850"/>
                  <a:gd name="connsiteX4" fmla="*/ 104775 w 381000"/>
                  <a:gd name="connsiteY4" fmla="*/ 450850 h 450850"/>
                  <a:gd name="connsiteX5" fmla="*/ 255956 w 381000"/>
                  <a:gd name="connsiteY5" fmla="*/ 165896 h 450850"/>
                  <a:gd name="connsiteX6" fmla="*/ 381000 w 381000"/>
                  <a:gd name="connsiteY6" fmla="*/ 371475 h 450850"/>
                  <a:gd name="connsiteX0" fmla="*/ 0 w 381000"/>
                  <a:gd name="connsiteY0" fmla="*/ 95250 h 450850"/>
                  <a:gd name="connsiteX1" fmla="*/ 155575 w 381000"/>
                  <a:gd name="connsiteY1" fmla="*/ 152400 h 450850"/>
                  <a:gd name="connsiteX2" fmla="*/ 223228 w 381000"/>
                  <a:gd name="connsiteY2" fmla="*/ 216938 h 450850"/>
                  <a:gd name="connsiteX3" fmla="*/ 336550 w 381000"/>
                  <a:gd name="connsiteY3" fmla="*/ 0 h 450850"/>
                  <a:gd name="connsiteX4" fmla="*/ 104775 w 381000"/>
                  <a:gd name="connsiteY4" fmla="*/ 450850 h 450850"/>
                  <a:gd name="connsiteX5" fmla="*/ 255956 w 381000"/>
                  <a:gd name="connsiteY5" fmla="*/ 165896 h 450850"/>
                  <a:gd name="connsiteX6" fmla="*/ 381000 w 381000"/>
                  <a:gd name="connsiteY6" fmla="*/ 371475 h 450850"/>
                  <a:gd name="connsiteX0" fmla="*/ 0 w 381000"/>
                  <a:gd name="connsiteY0" fmla="*/ 95250 h 450850"/>
                  <a:gd name="connsiteX1" fmla="*/ 155575 w 381000"/>
                  <a:gd name="connsiteY1" fmla="*/ 152400 h 450850"/>
                  <a:gd name="connsiteX2" fmla="*/ 223228 w 381000"/>
                  <a:gd name="connsiteY2" fmla="*/ 216938 h 450850"/>
                  <a:gd name="connsiteX3" fmla="*/ 336550 w 381000"/>
                  <a:gd name="connsiteY3" fmla="*/ 0 h 450850"/>
                  <a:gd name="connsiteX4" fmla="*/ 104775 w 381000"/>
                  <a:gd name="connsiteY4" fmla="*/ 450850 h 450850"/>
                  <a:gd name="connsiteX5" fmla="*/ 255956 w 381000"/>
                  <a:gd name="connsiteY5" fmla="*/ 165896 h 450850"/>
                  <a:gd name="connsiteX6" fmla="*/ 381000 w 381000"/>
                  <a:gd name="connsiteY6" fmla="*/ 371475 h 450850"/>
                  <a:gd name="connsiteX0" fmla="*/ 0 w 381000"/>
                  <a:gd name="connsiteY0" fmla="*/ 95250 h 450850"/>
                  <a:gd name="connsiteX1" fmla="*/ 155575 w 381000"/>
                  <a:gd name="connsiteY1" fmla="*/ 152400 h 450850"/>
                  <a:gd name="connsiteX2" fmla="*/ 223228 w 381000"/>
                  <a:gd name="connsiteY2" fmla="*/ 216938 h 450850"/>
                  <a:gd name="connsiteX3" fmla="*/ 336550 w 381000"/>
                  <a:gd name="connsiteY3" fmla="*/ 0 h 450850"/>
                  <a:gd name="connsiteX4" fmla="*/ 104775 w 381000"/>
                  <a:gd name="connsiteY4" fmla="*/ 450850 h 450850"/>
                  <a:gd name="connsiteX5" fmla="*/ 255956 w 381000"/>
                  <a:gd name="connsiteY5" fmla="*/ 165896 h 450850"/>
                  <a:gd name="connsiteX6" fmla="*/ 381000 w 381000"/>
                  <a:gd name="connsiteY6" fmla="*/ 371475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0" h="450850">
                    <a:moveTo>
                      <a:pt x="0" y="95250"/>
                    </a:moveTo>
                    <a:cubicBezTo>
                      <a:pt x="51858" y="114300"/>
                      <a:pt x="118370" y="132119"/>
                      <a:pt x="155575" y="152400"/>
                    </a:cubicBezTo>
                    <a:cubicBezTo>
                      <a:pt x="192780" y="172681"/>
                      <a:pt x="197339" y="193193"/>
                      <a:pt x="223228" y="216938"/>
                    </a:cubicBezTo>
                    <a:lnTo>
                      <a:pt x="336550" y="0"/>
                    </a:lnTo>
                    <a:lnTo>
                      <a:pt x="104775" y="450850"/>
                    </a:lnTo>
                    <a:lnTo>
                      <a:pt x="255956" y="165896"/>
                    </a:lnTo>
                    <a:lnTo>
                      <a:pt x="381000" y="371475"/>
                    </a:ln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0" name="Freeform 19">
                <a:extLst>
                  <a:ext uri="{FF2B5EF4-FFF2-40B4-BE49-F238E27FC236}">
                    <a16:creationId xmlns:a16="http://schemas.microsoft.com/office/drawing/2014/main" id="{EB1B2891-465E-344F-B831-4C34C02C518F}"/>
                  </a:ext>
                </a:extLst>
              </p:cNvPr>
              <p:cNvSpPr/>
              <p:nvPr/>
            </p:nvSpPr>
            <p:spPr>
              <a:xfrm>
                <a:off x="4129788" y="4526144"/>
                <a:ext cx="694290" cy="1422381"/>
              </a:xfrm>
              <a:custGeom>
                <a:avLst/>
                <a:gdLst>
                  <a:gd name="connsiteX0" fmla="*/ 0 w 419100"/>
                  <a:gd name="connsiteY0" fmla="*/ 0 h 850900"/>
                  <a:gd name="connsiteX1" fmla="*/ 101600 w 419100"/>
                  <a:gd name="connsiteY1" fmla="*/ 152400 h 850900"/>
                  <a:gd name="connsiteX2" fmla="*/ 212725 w 419100"/>
                  <a:gd name="connsiteY2" fmla="*/ 301625 h 850900"/>
                  <a:gd name="connsiteX3" fmla="*/ 307975 w 419100"/>
                  <a:gd name="connsiteY3" fmla="*/ 377825 h 850900"/>
                  <a:gd name="connsiteX4" fmla="*/ 409575 w 419100"/>
                  <a:gd name="connsiteY4" fmla="*/ 266700 h 850900"/>
                  <a:gd name="connsiteX5" fmla="*/ 419100 w 419100"/>
                  <a:gd name="connsiteY5" fmla="*/ 431800 h 850900"/>
                  <a:gd name="connsiteX6" fmla="*/ 396875 w 419100"/>
                  <a:gd name="connsiteY6" fmla="*/ 669925 h 850900"/>
                  <a:gd name="connsiteX7" fmla="*/ 333375 w 419100"/>
                  <a:gd name="connsiteY7" fmla="*/ 850900 h 850900"/>
                  <a:gd name="connsiteX0" fmla="*/ 0 w 409575"/>
                  <a:gd name="connsiteY0" fmla="*/ 0 h 850900"/>
                  <a:gd name="connsiteX1" fmla="*/ 101600 w 409575"/>
                  <a:gd name="connsiteY1" fmla="*/ 152400 h 850900"/>
                  <a:gd name="connsiteX2" fmla="*/ 212725 w 409575"/>
                  <a:gd name="connsiteY2" fmla="*/ 301625 h 850900"/>
                  <a:gd name="connsiteX3" fmla="*/ 307975 w 409575"/>
                  <a:gd name="connsiteY3" fmla="*/ 377825 h 850900"/>
                  <a:gd name="connsiteX4" fmla="*/ 409575 w 409575"/>
                  <a:gd name="connsiteY4" fmla="*/ 266700 h 850900"/>
                  <a:gd name="connsiteX5" fmla="*/ 396875 w 409575"/>
                  <a:gd name="connsiteY5" fmla="*/ 669925 h 850900"/>
                  <a:gd name="connsiteX6" fmla="*/ 333375 w 409575"/>
                  <a:gd name="connsiteY6" fmla="*/ 850900 h 850900"/>
                  <a:gd name="connsiteX0" fmla="*/ 0 w 409575"/>
                  <a:gd name="connsiteY0" fmla="*/ 0 h 850900"/>
                  <a:gd name="connsiteX1" fmla="*/ 101600 w 409575"/>
                  <a:gd name="connsiteY1" fmla="*/ 152400 h 850900"/>
                  <a:gd name="connsiteX2" fmla="*/ 212725 w 409575"/>
                  <a:gd name="connsiteY2" fmla="*/ 301625 h 850900"/>
                  <a:gd name="connsiteX3" fmla="*/ 307975 w 409575"/>
                  <a:gd name="connsiteY3" fmla="*/ 377825 h 850900"/>
                  <a:gd name="connsiteX4" fmla="*/ 409575 w 409575"/>
                  <a:gd name="connsiteY4" fmla="*/ 266700 h 850900"/>
                  <a:gd name="connsiteX5" fmla="*/ 396875 w 409575"/>
                  <a:gd name="connsiteY5" fmla="*/ 669925 h 850900"/>
                  <a:gd name="connsiteX6" fmla="*/ 333375 w 409575"/>
                  <a:gd name="connsiteY6" fmla="*/ 850900 h 850900"/>
                  <a:gd name="connsiteX0" fmla="*/ 0 w 415766"/>
                  <a:gd name="connsiteY0" fmla="*/ 0 h 850900"/>
                  <a:gd name="connsiteX1" fmla="*/ 101600 w 415766"/>
                  <a:gd name="connsiteY1" fmla="*/ 152400 h 850900"/>
                  <a:gd name="connsiteX2" fmla="*/ 212725 w 415766"/>
                  <a:gd name="connsiteY2" fmla="*/ 301625 h 850900"/>
                  <a:gd name="connsiteX3" fmla="*/ 307975 w 415766"/>
                  <a:gd name="connsiteY3" fmla="*/ 377825 h 850900"/>
                  <a:gd name="connsiteX4" fmla="*/ 409575 w 415766"/>
                  <a:gd name="connsiteY4" fmla="*/ 266700 h 850900"/>
                  <a:gd name="connsiteX5" fmla="*/ 396875 w 415766"/>
                  <a:gd name="connsiteY5" fmla="*/ 669925 h 850900"/>
                  <a:gd name="connsiteX6" fmla="*/ 333375 w 415766"/>
                  <a:gd name="connsiteY6" fmla="*/ 850900 h 850900"/>
                  <a:gd name="connsiteX0" fmla="*/ 0 w 413863"/>
                  <a:gd name="connsiteY0" fmla="*/ 0 h 850900"/>
                  <a:gd name="connsiteX1" fmla="*/ 101600 w 413863"/>
                  <a:gd name="connsiteY1" fmla="*/ 152400 h 850900"/>
                  <a:gd name="connsiteX2" fmla="*/ 212725 w 413863"/>
                  <a:gd name="connsiteY2" fmla="*/ 301625 h 850900"/>
                  <a:gd name="connsiteX3" fmla="*/ 307975 w 413863"/>
                  <a:gd name="connsiteY3" fmla="*/ 377825 h 850900"/>
                  <a:gd name="connsiteX4" fmla="*/ 409575 w 413863"/>
                  <a:gd name="connsiteY4" fmla="*/ 266700 h 850900"/>
                  <a:gd name="connsiteX5" fmla="*/ 392748 w 413863"/>
                  <a:gd name="connsiteY5" fmla="*/ 602225 h 850900"/>
                  <a:gd name="connsiteX6" fmla="*/ 396875 w 413863"/>
                  <a:gd name="connsiteY6" fmla="*/ 669925 h 850900"/>
                  <a:gd name="connsiteX7" fmla="*/ 333375 w 413863"/>
                  <a:gd name="connsiteY7" fmla="*/ 850900 h 850900"/>
                  <a:gd name="connsiteX0" fmla="*/ 0 w 415766"/>
                  <a:gd name="connsiteY0" fmla="*/ 0 h 850900"/>
                  <a:gd name="connsiteX1" fmla="*/ 101600 w 415766"/>
                  <a:gd name="connsiteY1" fmla="*/ 152400 h 850900"/>
                  <a:gd name="connsiteX2" fmla="*/ 212725 w 415766"/>
                  <a:gd name="connsiteY2" fmla="*/ 301625 h 850900"/>
                  <a:gd name="connsiteX3" fmla="*/ 307975 w 415766"/>
                  <a:gd name="connsiteY3" fmla="*/ 377825 h 850900"/>
                  <a:gd name="connsiteX4" fmla="*/ 409575 w 415766"/>
                  <a:gd name="connsiteY4" fmla="*/ 266700 h 850900"/>
                  <a:gd name="connsiteX5" fmla="*/ 396875 w 415766"/>
                  <a:gd name="connsiteY5" fmla="*/ 669925 h 850900"/>
                  <a:gd name="connsiteX6" fmla="*/ 333375 w 415766"/>
                  <a:gd name="connsiteY6" fmla="*/ 850900 h 850900"/>
                  <a:gd name="connsiteX0" fmla="*/ 0 w 414631"/>
                  <a:gd name="connsiteY0" fmla="*/ 0 h 850900"/>
                  <a:gd name="connsiteX1" fmla="*/ 101600 w 414631"/>
                  <a:gd name="connsiteY1" fmla="*/ 152400 h 850900"/>
                  <a:gd name="connsiteX2" fmla="*/ 212725 w 414631"/>
                  <a:gd name="connsiteY2" fmla="*/ 301625 h 850900"/>
                  <a:gd name="connsiteX3" fmla="*/ 307975 w 414631"/>
                  <a:gd name="connsiteY3" fmla="*/ 377825 h 850900"/>
                  <a:gd name="connsiteX4" fmla="*/ 409575 w 414631"/>
                  <a:gd name="connsiteY4" fmla="*/ 266700 h 850900"/>
                  <a:gd name="connsiteX5" fmla="*/ 390465 w 414631"/>
                  <a:gd name="connsiteY5" fmla="*/ 620779 h 850900"/>
                  <a:gd name="connsiteX6" fmla="*/ 333375 w 414631"/>
                  <a:gd name="connsiteY6" fmla="*/ 850900 h 850900"/>
                  <a:gd name="connsiteX0" fmla="*/ 0 w 415340"/>
                  <a:gd name="connsiteY0" fmla="*/ 0 h 850900"/>
                  <a:gd name="connsiteX1" fmla="*/ 101600 w 415340"/>
                  <a:gd name="connsiteY1" fmla="*/ 152400 h 850900"/>
                  <a:gd name="connsiteX2" fmla="*/ 212725 w 415340"/>
                  <a:gd name="connsiteY2" fmla="*/ 301625 h 850900"/>
                  <a:gd name="connsiteX3" fmla="*/ 307975 w 415340"/>
                  <a:gd name="connsiteY3" fmla="*/ 377825 h 850900"/>
                  <a:gd name="connsiteX4" fmla="*/ 409575 w 415340"/>
                  <a:gd name="connsiteY4" fmla="*/ 266700 h 850900"/>
                  <a:gd name="connsiteX5" fmla="*/ 394739 w 415340"/>
                  <a:gd name="connsiteY5" fmla="*/ 633600 h 850900"/>
                  <a:gd name="connsiteX6" fmla="*/ 333375 w 415340"/>
                  <a:gd name="connsiteY6" fmla="*/ 850900 h 850900"/>
                  <a:gd name="connsiteX0" fmla="*/ 0 w 415340"/>
                  <a:gd name="connsiteY0" fmla="*/ 0 h 850900"/>
                  <a:gd name="connsiteX1" fmla="*/ 212725 w 415340"/>
                  <a:gd name="connsiteY1" fmla="*/ 301625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212725 w 415340"/>
                  <a:gd name="connsiteY1" fmla="*/ 301625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212725 w 415340"/>
                  <a:gd name="connsiteY1" fmla="*/ 301625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212725 w 415340"/>
                  <a:gd name="connsiteY1" fmla="*/ 301625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07975 w 415340"/>
                  <a:gd name="connsiteY2" fmla="*/ 377825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16522 w 415340"/>
                  <a:gd name="connsiteY2" fmla="*/ 371414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16522 w 415340"/>
                  <a:gd name="connsiteY2" fmla="*/ 371414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16522 w 415340"/>
                  <a:gd name="connsiteY2" fmla="*/ 371414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16522 w 415340"/>
                  <a:gd name="connsiteY2" fmla="*/ 371414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174263 w 415340"/>
                  <a:gd name="connsiteY1" fmla="*/ 256752 h 850900"/>
                  <a:gd name="connsiteX2" fmla="*/ 316522 w 415340"/>
                  <a:gd name="connsiteY2" fmla="*/ 371414 h 850900"/>
                  <a:gd name="connsiteX3" fmla="*/ 409575 w 415340"/>
                  <a:gd name="connsiteY3" fmla="*/ 266700 h 850900"/>
                  <a:gd name="connsiteX4" fmla="*/ 394739 w 415340"/>
                  <a:gd name="connsiteY4" fmla="*/ 633600 h 850900"/>
                  <a:gd name="connsiteX5" fmla="*/ 333375 w 415340"/>
                  <a:gd name="connsiteY5" fmla="*/ 850900 h 850900"/>
                  <a:gd name="connsiteX0" fmla="*/ 0 w 415340"/>
                  <a:gd name="connsiteY0" fmla="*/ 0 h 850900"/>
                  <a:gd name="connsiteX1" fmla="*/ 316522 w 415340"/>
                  <a:gd name="connsiteY1" fmla="*/ 371414 h 850900"/>
                  <a:gd name="connsiteX2" fmla="*/ 409575 w 415340"/>
                  <a:gd name="connsiteY2" fmla="*/ 266700 h 850900"/>
                  <a:gd name="connsiteX3" fmla="*/ 394739 w 415340"/>
                  <a:gd name="connsiteY3" fmla="*/ 633600 h 850900"/>
                  <a:gd name="connsiteX4" fmla="*/ 333375 w 415340"/>
                  <a:gd name="connsiteY4" fmla="*/ 850900 h 850900"/>
                  <a:gd name="connsiteX0" fmla="*/ 0 w 415340"/>
                  <a:gd name="connsiteY0" fmla="*/ 0 h 850900"/>
                  <a:gd name="connsiteX1" fmla="*/ 316522 w 415340"/>
                  <a:gd name="connsiteY1" fmla="*/ 371414 h 850900"/>
                  <a:gd name="connsiteX2" fmla="*/ 409575 w 415340"/>
                  <a:gd name="connsiteY2" fmla="*/ 266700 h 850900"/>
                  <a:gd name="connsiteX3" fmla="*/ 394739 w 415340"/>
                  <a:gd name="connsiteY3" fmla="*/ 633600 h 850900"/>
                  <a:gd name="connsiteX4" fmla="*/ 333375 w 415340"/>
                  <a:gd name="connsiteY4" fmla="*/ 850900 h 850900"/>
                  <a:gd name="connsiteX0" fmla="*/ 0 w 415340"/>
                  <a:gd name="connsiteY0" fmla="*/ 0 h 850900"/>
                  <a:gd name="connsiteX1" fmla="*/ 316522 w 415340"/>
                  <a:gd name="connsiteY1" fmla="*/ 371414 h 850900"/>
                  <a:gd name="connsiteX2" fmla="*/ 409575 w 415340"/>
                  <a:gd name="connsiteY2" fmla="*/ 266700 h 850900"/>
                  <a:gd name="connsiteX3" fmla="*/ 394739 w 415340"/>
                  <a:gd name="connsiteY3" fmla="*/ 633600 h 850900"/>
                  <a:gd name="connsiteX4" fmla="*/ 333375 w 415340"/>
                  <a:gd name="connsiteY4" fmla="*/ 850900 h 850900"/>
                  <a:gd name="connsiteX0" fmla="*/ 0 w 415340"/>
                  <a:gd name="connsiteY0" fmla="*/ 0 h 850900"/>
                  <a:gd name="connsiteX1" fmla="*/ 316522 w 415340"/>
                  <a:gd name="connsiteY1" fmla="*/ 371414 h 850900"/>
                  <a:gd name="connsiteX2" fmla="*/ 409575 w 415340"/>
                  <a:gd name="connsiteY2" fmla="*/ 266700 h 850900"/>
                  <a:gd name="connsiteX3" fmla="*/ 394739 w 415340"/>
                  <a:gd name="connsiteY3" fmla="*/ 633600 h 850900"/>
                  <a:gd name="connsiteX4" fmla="*/ 333375 w 415340"/>
                  <a:gd name="connsiteY4" fmla="*/ 850900 h 850900"/>
                  <a:gd name="connsiteX0" fmla="*/ 0 w 415340"/>
                  <a:gd name="connsiteY0" fmla="*/ 0 h 850900"/>
                  <a:gd name="connsiteX1" fmla="*/ 316522 w 415340"/>
                  <a:gd name="connsiteY1" fmla="*/ 371414 h 850900"/>
                  <a:gd name="connsiteX2" fmla="*/ 409575 w 415340"/>
                  <a:gd name="connsiteY2" fmla="*/ 266700 h 850900"/>
                  <a:gd name="connsiteX3" fmla="*/ 394739 w 415340"/>
                  <a:gd name="connsiteY3" fmla="*/ 633600 h 850900"/>
                  <a:gd name="connsiteX4" fmla="*/ 333375 w 415340"/>
                  <a:gd name="connsiteY4" fmla="*/ 850900 h 850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340" h="850900">
                    <a:moveTo>
                      <a:pt x="0" y="0"/>
                    </a:moveTo>
                    <a:cubicBezTo>
                      <a:pt x="112952" y="222679"/>
                      <a:pt x="250606" y="400524"/>
                      <a:pt x="316522" y="371414"/>
                    </a:cubicBezTo>
                    <a:cubicBezTo>
                      <a:pt x="357579" y="353282"/>
                      <a:pt x="382830" y="271691"/>
                      <a:pt x="409575" y="266700"/>
                    </a:cubicBezTo>
                    <a:cubicBezTo>
                      <a:pt x="424392" y="315383"/>
                      <a:pt x="407439" y="536233"/>
                      <a:pt x="394739" y="633600"/>
                    </a:cubicBezTo>
                    <a:cubicBezTo>
                      <a:pt x="382039" y="730967"/>
                      <a:pt x="354542" y="790575"/>
                      <a:pt x="333375" y="850900"/>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1" name="Freeform 20">
                <a:extLst>
                  <a:ext uri="{FF2B5EF4-FFF2-40B4-BE49-F238E27FC236}">
                    <a16:creationId xmlns:a16="http://schemas.microsoft.com/office/drawing/2014/main" id="{E09BEC8C-0B6C-3D45-A8CC-B704715A2F2F}"/>
                  </a:ext>
                </a:extLst>
              </p:cNvPr>
              <p:cNvSpPr/>
              <p:nvPr/>
            </p:nvSpPr>
            <p:spPr>
              <a:xfrm>
                <a:off x="3367940" y="6563400"/>
                <a:ext cx="353180" cy="1322325"/>
              </a:xfrm>
              <a:custGeom>
                <a:avLst/>
                <a:gdLst>
                  <a:gd name="connsiteX0" fmla="*/ 28575 w 203200"/>
                  <a:gd name="connsiteY0" fmla="*/ 784225 h 784225"/>
                  <a:gd name="connsiteX1" fmla="*/ 0 w 203200"/>
                  <a:gd name="connsiteY1" fmla="*/ 57150 h 784225"/>
                  <a:gd name="connsiteX2" fmla="*/ 34925 w 203200"/>
                  <a:gd name="connsiteY2" fmla="*/ 0 h 784225"/>
                  <a:gd name="connsiteX3" fmla="*/ 152400 w 203200"/>
                  <a:gd name="connsiteY3" fmla="*/ 31750 h 784225"/>
                  <a:gd name="connsiteX4" fmla="*/ 203200 w 203200"/>
                  <a:gd name="connsiteY4" fmla="*/ 34925 h 784225"/>
                  <a:gd name="connsiteX5" fmla="*/ 184150 w 203200"/>
                  <a:gd name="connsiteY5" fmla="*/ 196850 h 784225"/>
                  <a:gd name="connsiteX6" fmla="*/ 12700 w 203200"/>
                  <a:gd name="connsiteY6" fmla="*/ 327025 h 784225"/>
                  <a:gd name="connsiteX0" fmla="*/ 28575 w 203200"/>
                  <a:gd name="connsiteY0" fmla="*/ 752475 h 752475"/>
                  <a:gd name="connsiteX1" fmla="*/ 0 w 203200"/>
                  <a:gd name="connsiteY1" fmla="*/ 25400 h 752475"/>
                  <a:gd name="connsiteX2" fmla="*/ 152400 w 203200"/>
                  <a:gd name="connsiteY2" fmla="*/ 0 h 752475"/>
                  <a:gd name="connsiteX3" fmla="*/ 203200 w 203200"/>
                  <a:gd name="connsiteY3" fmla="*/ 3175 h 752475"/>
                  <a:gd name="connsiteX4" fmla="*/ 184150 w 203200"/>
                  <a:gd name="connsiteY4" fmla="*/ 165100 h 752475"/>
                  <a:gd name="connsiteX5" fmla="*/ 12700 w 203200"/>
                  <a:gd name="connsiteY5" fmla="*/ 295275 h 752475"/>
                  <a:gd name="connsiteX0" fmla="*/ 28575 w 203200"/>
                  <a:gd name="connsiteY0" fmla="*/ 749300 h 749300"/>
                  <a:gd name="connsiteX1" fmla="*/ 0 w 203200"/>
                  <a:gd name="connsiteY1" fmla="*/ 22225 h 749300"/>
                  <a:gd name="connsiteX2" fmla="*/ 203200 w 203200"/>
                  <a:gd name="connsiteY2" fmla="*/ 0 h 749300"/>
                  <a:gd name="connsiteX3" fmla="*/ 184150 w 203200"/>
                  <a:gd name="connsiteY3" fmla="*/ 161925 h 749300"/>
                  <a:gd name="connsiteX4" fmla="*/ 12700 w 203200"/>
                  <a:gd name="connsiteY4" fmla="*/ 292100 h 749300"/>
                  <a:gd name="connsiteX0" fmla="*/ 28575 w 203200"/>
                  <a:gd name="connsiteY0" fmla="*/ 766751 h 766751"/>
                  <a:gd name="connsiteX1" fmla="*/ 0 w 203200"/>
                  <a:gd name="connsiteY1" fmla="*/ 39676 h 766751"/>
                  <a:gd name="connsiteX2" fmla="*/ 203200 w 203200"/>
                  <a:gd name="connsiteY2" fmla="*/ 17451 h 766751"/>
                  <a:gd name="connsiteX3" fmla="*/ 184150 w 203200"/>
                  <a:gd name="connsiteY3" fmla="*/ 179376 h 766751"/>
                  <a:gd name="connsiteX4" fmla="*/ 12700 w 203200"/>
                  <a:gd name="connsiteY4" fmla="*/ 309551 h 766751"/>
                  <a:gd name="connsiteX0" fmla="*/ 28617 w 203242"/>
                  <a:gd name="connsiteY0" fmla="*/ 766751 h 766751"/>
                  <a:gd name="connsiteX1" fmla="*/ 0 w 203242"/>
                  <a:gd name="connsiteY1" fmla="*/ 77869 h 766751"/>
                  <a:gd name="connsiteX2" fmla="*/ 42 w 203242"/>
                  <a:gd name="connsiteY2" fmla="*/ 39676 h 766751"/>
                  <a:gd name="connsiteX3" fmla="*/ 203242 w 203242"/>
                  <a:gd name="connsiteY3" fmla="*/ 17451 h 766751"/>
                  <a:gd name="connsiteX4" fmla="*/ 184192 w 203242"/>
                  <a:gd name="connsiteY4" fmla="*/ 179376 h 766751"/>
                  <a:gd name="connsiteX5" fmla="*/ 12742 w 203242"/>
                  <a:gd name="connsiteY5" fmla="*/ 309551 h 766751"/>
                  <a:gd name="connsiteX0" fmla="*/ 28575 w 203200"/>
                  <a:gd name="connsiteY0" fmla="*/ 766751 h 766751"/>
                  <a:gd name="connsiteX1" fmla="*/ 0 w 203200"/>
                  <a:gd name="connsiteY1" fmla="*/ 39676 h 766751"/>
                  <a:gd name="connsiteX2" fmla="*/ 203200 w 203200"/>
                  <a:gd name="connsiteY2" fmla="*/ 17451 h 766751"/>
                  <a:gd name="connsiteX3" fmla="*/ 184150 w 203200"/>
                  <a:gd name="connsiteY3" fmla="*/ 179376 h 766751"/>
                  <a:gd name="connsiteX4" fmla="*/ 12700 w 203200"/>
                  <a:gd name="connsiteY4" fmla="*/ 309551 h 766751"/>
                  <a:gd name="connsiteX0" fmla="*/ 28575 w 203200"/>
                  <a:gd name="connsiteY0" fmla="*/ 766751 h 766751"/>
                  <a:gd name="connsiteX1" fmla="*/ 0 w 203200"/>
                  <a:gd name="connsiteY1" fmla="*/ 39676 h 766751"/>
                  <a:gd name="connsiteX2" fmla="*/ 203200 w 203200"/>
                  <a:gd name="connsiteY2" fmla="*/ 17451 h 766751"/>
                  <a:gd name="connsiteX3" fmla="*/ 184150 w 203200"/>
                  <a:gd name="connsiteY3" fmla="*/ 179376 h 766751"/>
                  <a:gd name="connsiteX4" fmla="*/ 12700 w 203200"/>
                  <a:gd name="connsiteY4" fmla="*/ 309551 h 766751"/>
                  <a:gd name="connsiteX0" fmla="*/ 28575 w 203200"/>
                  <a:gd name="connsiteY0" fmla="*/ 766751 h 766751"/>
                  <a:gd name="connsiteX1" fmla="*/ 0 w 203200"/>
                  <a:gd name="connsiteY1" fmla="*/ 39676 h 766751"/>
                  <a:gd name="connsiteX2" fmla="*/ 203200 w 203200"/>
                  <a:gd name="connsiteY2" fmla="*/ 17451 h 766751"/>
                  <a:gd name="connsiteX3" fmla="*/ 184150 w 203200"/>
                  <a:gd name="connsiteY3" fmla="*/ 179376 h 766751"/>
                  <a:gd name="connsiteX4" fmla="*/ 12700 w 203200"/>
                  <a:gd name="connsiteY4" fmla="*/ 309551 h 766751"/>
                  <a:gd name="connsiteX0" fmla="*/ 37807 w 212432"/>
                  <a:gd name="connsiteY0" fmla="*/ 795627 h 795627"/>
                  <a:gd name="connsiteX1" fmla="*/ 9232 w 212432"/>
                  <a:gd name="connsiteY1" fmla="*/ 68552 h 795627"/>
                  <a:gd name="connsiteX2" fmla="*/ 212432 w 212432"/>
                  <a:gd name="connsiteY2" fmla="*/ 46327 h 795627"/>
                  <a:gd name="connsiteX3" fmla="*/ 193382 w 212432"/>
                  <a:gd name="connsiteY3" fmla="*/ 208252 h 795627"/>
                  <a:gd name="connsiteX4" fmla="*/ 21932 w 212432"/>
                  <a:gd name="connsiteY4" fmla="*/ 338427 h 795627"/>
                  <a:gd name="connsiteX0" fmla="*/ 32518 w 207143"/>
                  <a:gd name="connsiteY0" fmla="*/ 794417 h 794417"/>
                  <a:gd name="connsiteX1" fmla="*/ 3943 w 207143"/>
                  <a:gd name="connsiteY1" fmla="*/ 67342 h 794417"/>
                  <a:gd name="connsiteX2" fmla="*/ 207143 w 207143"/>
                  <a:gd name="connsiteY2" fmla="*/ 45117 h 794417"/>
                  <a:gd name="connsiteX3" fmla="*/ 188093 w 207143"/>
                  <a:gd name="connsiteY3" fmla="*/ 207042 h 794417"/>
                  <a:gd name="connsiteX4" fmla="*/ 16643 w 207143"/>
                  <a:gd name="connsiteY4" fmla="*/ 337217 h 794417"/>
                  <a:gd name="connsiteX0" fmla="*/ 32518 w 207143"/>
                  <a:gd name="connsiteY0" fmla="*/ 794417 h 794417"/>
                  <a:gd name="connsiteX1" fmla="*/ 3943 w 207143"/>
                  <a:gd name="connsiteY1" fmla="*/ 67342 h 794417"/>
                  <a:gd name="connsiteX2" fmla="*/ 207143 w 207143"/>
                  <a:gd name="connsiteY2" fmla="*/ 45117 h 794417"/>
                  <a:gd name="connsiteX3" fmla="*/ 188093 w 207143"/>
                  <a:gd name="connsiteY3" fmla="*/ 207042 h 794417"/>
                  <a:gd name="connsiteX4" fmla="*/ 16643 w 207143"/>
                  <a:gd name="connsiteY4" fmla="*/ 337217 h 794417"/>
                  <a:gd name="connsiteX0" fmla="*/ 32518 w 207143"/>
                  <a:gd name="connsiteY0" fmla="*/ 794417 h 794417"/>
                  <a:gd name="connsiteX1" fmla="*/ 3943 w 207143"/>
                  <a:gd name="connsiteY1" fmla="*/ 67342 h 794417"/>
                  <a:gd name="connsiteX2" fmla="*/ 207143 w 207143"/>
                  <a:gd name="connsiteY2" fmla="*/ 45117 h 794417"/>
                  <a:gd name="connsiteX3" fmla="*/ 188093 w 207143"/>
                  <a:gd name="connsiteY3" fmla="*/ 207042 h 794417"/>
                  <a:gd name="connsiteX4" fmla="*/ 16643 w 207143"/>
                  <a:gd name="connsiteY4" fmla="*/ 337217 h 794417"/>
                  <a:gd name="connsiteX0" fmla="*/ 32518 w 207143"/>
                  <a:gd name="connsiteY0" fmla="*/ 794417 h 794417"/>
                  <a:gd name="connsiteX1" fmla="*/ 3943 w 207143"/>
                  <a:gd name="connsiteY1" fmla="*/ 67342 h 794417"/>
                  <a:gd name="connsiteX2" fmla="*/ 207143 w 207143"/>
                  <a:gd name="connsiteY2" fmla="*/ 45117 h 794417"/>
                  <a:gd name="connsiteX3" fmla="*/ 188093 w 207143"/>
                  <a:gd name="connsiteY3" fmla="*/ 207042 h 794417"/>
                  <a:gd name="connsiteX4" fmla="*/ 16643 w 207143"/>
                  <a:gd name="connsiteY4" fmla="*/ 337217 h 794417"/>
                  <a:gd name="connsiteX0" fmla="*/ 32518 w 207143"/>
                  <a:gd name="connsiteY0" fmla="*/ 794417 h 794417"/>
                  <a:gd name="connsiteX1" fmla="*/ 3943 w 207143"/>
                  <a:gd name="connsiteY1" fmla="*/ 67342 h 794417"/>
                  <a:gd name="connsiteX2" fmla="*/ 207143 w 207143"/>
                  <a:gd name="connsiteY2" fmla="*/ 45117 h 794417"/>
                  <a:gd name="connsiteX3" fmla="*/ 188093 w 207143"/>
                  <a:gd name="connsiteY3" fmla="*/ 207042 h 794417"/>
                  <a:gd name="connsiteX4" fmla="*/ 16643 w 207143"/>
                  <a:gd name="connsiteY4" fmla="*/ 337217 h 794417"/>
                  <a:gd name="connsiteX0" fmla="*/ 37807 w 212432"/>
                  <a:gd name="connsiteY0" fmla="*/ 795627 h 795627"/>
                  <a:gd name="connsiteX1" fmla="*/ 9232 w 212432"/>
                  <a:gd name="connsiteY1" fmla="*/ 68552 h 795627"/>
                  <a:gd name="connsiteX2" fmla="*/ 212432 w 212432"/>
                  <a:gd name="connsiteY2" fmla="*/ 46327 h 795627"/>
                  <a:gd name="connsiteX3" fmla="*/ 193382 w 212432"/>
                  <a:gd name="connsiteY3" fmla="*/ 208252 h 795627"/>
                  <a:gd name="connsiteX4" fmla="*/ 21932 w 212432"/>
                  <a:gd name="connsiteY4" fmla="*/ 338427 h 795627"/>
                  <a:gd name="connsiteX0" fmla="*/ 37807 w 212515"/>
                  <a:gd name="connsiteY0" fmla="*/ 800336 h 800336"/>
                  <a:gd name="connsiteX1" fmla="*/ 9232 w 212515"/>
                  <a:gd name="connsiteY1" fmla="*/ 73261 h 800336"/>
                  <a:gd name="connsiteX2" fmla="*/ 212432 w 212515"/>
                  <a:gd name="connsiteY2" fmla="*/ 51036 h 800336"/>
                  <a:gd name="connsiteX3" fmla="*/ 193382 w 212515"/>
                  <a:gd name="connsiteY3" fmla="*/ 212961 h 800336"/>
                  <a:gd name="connsiteX4" fmla="*/ 21932 w 212515"/>
                  <a:gd name="connsiteY4" fmla="*/ 343136 h 800336"/>
                  <a:gd name="connsiteX0" fmla="*/ 37807 w 223174"/>
                  <a:gd name="connsiteY0" fmla="*/ 801269 h 801269"/>
                  <a:gd name="connsiteX1" fmla="*/ 9232 w 223174"/>
                  <a:gd name="connsiteY1" fmla="*/ 74194 h 801269"/>
                  <a:gd name="connsiteX2" fmla="*/ 212432 w 223174"/>
                  <a:gd name="connsiteY2" fmla="*/ 51969 h 801269"/>
                  <a:gd name="connsiteX3" fmla="*/ 193382 w 223174"/>
                  <a:gd name="connsiteY3" fmla="*/ 213894 h 801269"/>
                  <a:gd name="connsiteX4" fmla="*/ 21932 w 223174"/>
                  <a:gd name="connsiteY4" fmla="*/ 344069 h 801269"/>
                  <a:gd name="connsiteX0" fmla="*/ 36656 w 211280"/>
                  <a:gd name="connsiteY0" fmla="*/ 791043 h 791043"/>
                  <a:gd name="connsiteX1" fmla="*/ 8081 w 211280"/>
                  <a:gd name="connsiteY1" fmla="*/ 63968 h 791043"/>
                  <a:gd name="connsiteX2" fmla="*/ 194187 w 211280"/>
                  <a:gd name="connsiteY2" fmla="*/ 64535 h 791043"/>
                  <a:gd name="connsiteX3" fmla="*/ 192231 w 211280"/>
                  <a:gd name="connsiteY3" fmla="*/ 203668 h 791043"/>
                  <a:gd name="connsiteX4" fmla="*/ 20781 w 211280"/>
                  <a:gd name="connsiteY4" fmla="*/ 333843 h 79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280" h="791043">
                    <a:moveTo>
                      <a:pt x="36656" y="791043"/>
                    </a:moveTo>
                    <a:cubicBezTo>
                      <a:pt x="27131" y="548685"/>
                      <a:pt x="-18174" y="185052"/>
                      <a:pt x="8081" y="63968"/>
                    </a:cubicBezTo>
                    <a:cubicBezTo>
                      <a:pt x="34336" y="-57116"/>
                      <a:pt x="178744" y="23426"/>
                      <a:pt x="194187" y="64535"/>
                    </a:cubicBezTo>
                    <a:cubicBezTo>
                      <a:pt x="213299" y="115411"/>
                      <a:pt x="221132" y="158783"/>
                      <a:pt x="192231" y="203668"/>
                    </a:cubicBezTo>
                    <a:cubicBezTo>
                      <a:pt x="163330" y="248553"/>
                      <a:pt x="77931" y="290451"/>
                      <a:pt x="20781" y="333843"/>
                    </a:cubicBez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2" name="Freeform 21">
                <a:extLst>
                  <a:ext uri="{FF2B5EF4-FFF2-40B4-BE49-F238E27FC236}">
                    <a16:creationId xmlns:a16="http://schemas.microsoft.com/office/drawing/2014/main" id="{4DAE5E44-901E-734C-96BE-852F1651E468}"/>
                  </a:ext>
                </a:extLst>
              </p:cNvPr>
              <p:cNvSpPr/>
              <p:nvPr/>
            </p:nvSpPr>
            <p:spPr>
              <a:xfrm>
                <a:off x="4119174" y="6654408"/>
                <a:ext cx="955331" cy="988934"/>
              </a:xfrm>
              <a:custGeom>
                <a:avLst/>
                <a:gdLst>
                  <a:gd name="connsiteX0" fmla="*/ 0 w 571500"/>
                  <a:gd name="connsiteY0" fmla="*/ 0 h 593725"/>
                  <a:gd name="connsiteX1" fmla="*/ 209550 w 571500"/>
                  <a:gd name="connsiteY1" fmla="*/ 219075 h 593725"/>
                  <a:gd name="connsiteX2" fmla="*/ 85725 w 571500"/>
                  <a:gd name="connsiteY2" fmla="*/ 349250 h 593725"/>
                  <a:gd name="connsiteX3" fmla="*/ 31750 w 571500"/>
                  <a:gd name="connsiteY3" fmla="*/ 479425 h 593725"/>
                  <a:gd name="connsiteX4" fmla="*/ 34925 w 571500"/>
                  <a:gd name="connsiteY4" fmla="*/ 593725 h 593725"/>
                  <a:gd name="connsiteX5" fmla="*/ 200025 w 571500"/>
                  <a:gd name="connsiteY5" fmla="*/ 463550 h 593725"/>
                  <a:gd name="connsiteX6" fmla="*/ 219075 w 571500"/>
                  <a:gd name="connsiteY6" fmla="*/ 222250 h 593725"/>
                  <a:gd name="connsiteX7" fmla="*/ 571500 w 571500"/>
                  <a:gd name="connsiteY7" fmla="*/ 412750 h 593725"/>
                  <a:gd name="connsiteX0" fmla="*/ 0 w 571500"/>
                  <a:gd name="connsiteY0" fmla="*/ 0 h 593725"/>
                  <a:gd name="connsiteX1" fmla="*/ 209550 w 571500"/>
                  <a:gd name="connsiteY1" fmla="*/ 219075 h 593725"/>
                  <a:gd name="connsiteX2" fmla="*/ 85725 w 571500"/>
                  <a:gd name="connsiteY2" fmla="*/ 349250 h 593725"/>
                  <a:gd name="connsiteX3" fmla="*/ 31750 w 571500"/>
                  <a:gd name="connsiteY3" fmla="*/ 479425 h 593725"/>
                  <a:gd name="connsiteX4" fmla="*/ 34925 w 571500"/>
                  <a:gd name="connsiteY4" fmla="*/ 593725 h 593725"/>
                  <a:gd name="connsiteX5" fmla="*/ 200025 w 571500"/>
                  <a:gd name="connsiteY5" fmla="*/ 463550 h 593725"/>
                  <a:gd name="connsiteX6" fmla="*/ 221924 w 571500"/>
                  <a:gd name="connsiteY6" fmla="*/ 216552 h 593725"/>
                  <a:gd name="connsiteX7" fmla="*/ 571500 w 571500"/>
                  <a:gd name="connsiteY7" fmla="*/ 412750 h 593725"/>
                  <a:gd name="connsiteX0" fmla="*/ 0 w 571500"/>
                  <a:gd name="connsiteY0" fmla="*/ 0 h 593725"/>
                  <a:gd name="connsiteX1" fmla="*/ 209550 w 571500"/>
                  <a:gd name="connsiteY1" fmla="*/ 219075 h 593725"/>
                  <a:gd name="connsiteX2" fmla="*/ 85725 w 571500"/>
                  <a:gd name="connsiteY2" fmla="*/ 349250 h 593725"/>
                  <a:gd name="connsiteX3" fmla="*/ 31750 w 571500"/>
                  <a:gd name="connsiteY3" fmla="*/ 479425 h 593725"/>
                  <a:gd name="connsiteX4" fmla="*/ 34925 w 571500"/>
                  <a:gd name="connsiteY4" fmla="*/ 593725 h 593725"/>
                  <a:gd name="connsiteX5" fmla="*/ 200025 w 571500"/>
                  <a:gd name="connsiteY5" fmla="*/ 463550 h 593725"/>
                  <a:gd name="connsiteX6" fmla="*/ 221924 w 571500"/>
                  <a:gd name="connsiteY6" fmla="*/ 216552 h 593725"/>
                  <a:gd name="connsiteX7" fmla="*/ 571500 w 571500"/>
                  <a:gd name="connsiteY7" fmla="*/ 412750 h 593725"/>
                  <a:gd name="connsiteX0" fmla="*/ 0 w 571500"/>
                  <a:gd name="connsiteY0" fmla="*/ 0 h 593725"/>
                  <a:gd name="connsiteX1" fmla="*/ 215248 w 571500"/>
                  <a:gd name="connsiteY1" fmla="*/ 210528 h 593725"/>
                  <a:gd name="connsiteX2" fmla="*/ 85725 w 571500"/>
                  <a:gd name="connsiteY2" fmla="*/ 349250 h 593725"/>
                  <a:gd name="connsiteX3" fmla="*/ 31750 w 571500"/>
                  <a:gd name="connsiteY3" fmla="*/ 479425 h 593725"/>
                  <a:gd name="connsiteX4" fmla="*/ 34925 w 571500"/>
                  <a:gd name="connsiteY4" fmla="*/ 593725 h 593725"/>
                  <a:gd name="connsiteX5" fmla="*/ 200025 w 571500"/>
                  <a:gd name="connsiteY5" fmla="*/ 463550 h 593725"/>
                  <a:gd name="connsiteX6" fmla="*/ 221924 w 571500"/>
                  <a:gd name="connsiteY6" fmla="*/ 216552 h 593725"/>
                  <a:gd name="connsiteX7" fmla="*/ 571500 w 571500"/>
                  <a:gd name="connsiteY7" fmla="*/ 412750 h 593725"/>
                  <a:gd name="connsiteX0" fmla="*/ 0 w 571500"/>
                  <a:gd name="connsiteY0" fmla="*/ 0 h 593725"/>
                  <a:gd name="connsiteX1" fmla="*/ 215248 w 571500"/>
                  <a:gd name="connsiteY1" fmla="*/ 210528 h 593725"/>
                  <a:gd name="connsiteX2" fmla="*/ 85725 w 571500"/>
                  <a:gd name="connsiteY2" fmla="*/ 349250 h 593725"/>
                  <a:gd name="connsiteX3" fmla="*/ 31750 w 571500"/>
                  <a:gd name="connsiteY3" fmla="*/ 479425 h 593725"/>
                  <a:gd name="connsiteX4" fmla="*/ 34925 w 571500"/>
                  <a:gd name="connsiteY4" fmla="*/ 593725 h 593725"/>
                  <a:gd name="connsiteX5" fmla="*/ 200025 w 571500"/>
                  <a:gd name="connsiteY5" fmla="*/ 463550 h 593725"/>
                  <a:gd name="connsiteX6" fmla="*/ 221924 w 571500"/>
                  <a:gd name="connsiteY6" fmla="*/ 216552 h 593725"/>
                  <a:gd name="connsiteX7" fmla="*/ 571500 w 571500"/>
                  <a:gd name="connsiteY7" fmla="*/ 412750 h 593725"/>
                  <a:gd name="connsiteX0" fmla="*/ 0 w 571500"/>
                  <a:gd name="connsiteY0" fmla="*/ 0 h 593725"/>
                  <a:gd name="connsiteX1" fmla="*/ 215248 w 571500"/>
                  <a:gd name="connsiteY1" fmla="*/ 210528 h 593725"/>
                  <a:gd name="connsiteX2" fmla="*/ 31750 w 571500"/>
                  <a:gd name="connsiteY2" fmla="*/ 479425 h 593725"/>
                  <a:gd name="connsiteX3" fmla="*/ 34925 w 571500"/>
                  <a:gd name="connsiteY3" fmla="*/ 593725 h 593725"/>
                  <a:gd name="connsiteX4" fmla="*/ 200025 w 571500"/>
                  <a:gd name="connsiteY4" fmla="*/ 463550 h 593725"/>
                  <a:gd name="connsiteX5" fmla="*/ 221924 w 571500"/>
                  <a:gd name="connsiteY5" fmla="*/ 216552 h 593725"/>
                  <a:gd name="connsiteX6" fmla="*/ 571500 w 571500"/>
                  <a:gd name="connsiteY6" fmla="*/ 412750 h 593725"/>
                  <a:gd name="connsiteX0" fmla="*/ 0 w 571500"/>
                  <a:gd name="connsiteY0" fmla="*/ 0 h 593725"/>
                  <a:gd name="connsiteX1" fmla="*/ 215248 w 571500"/>
                  <a:gd name="connsiteY1" fmla="*/ 210528 h 593725"/>
                  <a:gd name="connsiteX2" fmla="*/ 31750 w 571500"/>
                  <a:gd name="connsiteY2" fmla="*/ 479425 h 593725"/>
                  <a:gd name="connsiteX3" fmla="*/ 34925 w 571500"/>
                  <a:gd name="connsiteY3" fmla="*/ 593725 h 593725"/>
                  <a:gd name="connsiteX4" fmla="*/ 200025 w 571500"/>
                  <a:gd name="connsiteY4" fmla="*/ 463550 h 593725"/>
                  <a:gd name="connsiteX5" fmla="*/ 221924 w 571500"/>
                  <a:gd name="connsiteY5" fmla="*/ 216552 h 593725"/>
                  <a:gd name="connsiteX6" fmla="*/ 571500 w 571500"/>
                  <a:gd name="connsiteY6" fmla="*/ 412750 h 593725"/>
                  <a:gd name="connsiteX0" fmla="*/ 0 w 571500"/>
                  <a:gd name="connsiteY0" fmla="*/ 0 h 593725"/>
                  <a:gd name="connsiteX1" fmla="*/ 215248 w 571500"/>
                  <a:gd name="connsiteY1" fmla="*/ 210528 h 593725"/>
                  <a:gd name="connsiteX2" fmla="*/ 34925 w 571500"/>
                  <a:gd name="connsiteY2" fmla="*/ 593725 h 593725"/>
                  <a:gd name="connsiteX3" fmla="*/ 200025 w 571500"/>
                  <a:gd name="connsiteY3" fmla="*/ 463550 h 593725"/>
                  <a:gd name="connsiteX4" fmla="*/ 221924 w 571500"/>
                  <a:gd name="connsiteY4" fmla="*/ 216552 h 593725"/>
                  <a:gd name="connsiteX5" fmla="*/ 571500 w 571500"/>
                  <a:gd name="connsiteY5" fmla="*/ 412750 h 593725"/>
                  <a:gd name="connsiteX0" fmla="*/ 0 w 571500"/>
                  <a:gd name="connsiteY0" fmla="*/ 0 h 593725"/>
                  <a:gd name="connsiteX1" fmla="*/ 215248 w 571500"/>
                  <a:gd name="connsiteY1" fmla="*/ 210528 h 593725"/>
                  <a:gd name="connsiteX2" fmla="*/ 34925 w 571500"/>
                  <a:gd name="connsiteY2" fmla="*/ 593725 h 593725"/>
                  <a:gd name="connsiteX3" fmla="*/ 200025 w 571500"/>
                  <a:gd name="connsiteY3" fmla="*/ 463550 h 593725"/>
                  <a:gd name="connsiteX4" fmla="*/ 221924 w 571500"/>
                  <a:gd name="connsiteY4" fmla="*/ 216552 h 593725"/>
                  <a:gd name="connsiteX5" fmla="*/ 571500 w 571500"/>
                  <a:gd name="connsiteY5" fmla="*/ 412750 h 593725"/>
                  <a:gd name="connsiteX0" fmla="*/ 0 w 571500"/>
                  <a:gd name="connsiteY0" fmla="*/ 0 h 593725"/>
                  <a:gd name="connsiteX1" fmla="*/ 215248 w 571500"/>
                  <a:gd name="connsiteY1" fmla="*/ 210528 h 593725"/>
                  <a:gd name="connsiteX2" fmla="*/ 34925 w 571500"/>
                  <a:gd name="connsiteY2" fmla="*/ 593725 h 593725"/>
                  <a:gd name="connsiteX3" fmla="*/ 200025 w 571500"/>
                  <a:gd name="connsiteY3" fmla="*/ 463550 h 593725"/>
                  <a:gd name="connsiteX4" fmla="*/ 221924 w 571500"/>
                  <a:gd name="connsiteY4" fmla="*/ 216552 h 593725"/>
                  <a:gd name="connsiteX5" fmla="*/ 571500 w 571500"/>
                  <a:gd name="connsiteY5" fmla="*/ 412750 h 593725"/>
                  <a:gd name="connsiteX0" fmla="*/ 0 w 571500"/>
                  <a:gd name="connsiteY0" fmla="*/ 0 h 595935"/>
                  <a:gd name="connsiteX1" fmla="*/ 215248 w 571500"/>
                  <a:gd name="connsiteY1" fmla="*/ 210528 h 595935"/>
                  <a:gd name="connsiteX2" fmla="*/ 34925 w 571500"/>
                  <a:gd name="connsiteY2" fmla="*/ 593725 h 595935"/>
                  <a:gd name="connsiteX3" fmla="*/ 200025 w 571500"/>
                  <a:gd name="connsiteY3" fmla="*/ 463550 h 595935"/>
                  <a:gd name="connsiteX4" fmla="*/ 221924 w 571500"/>
                  <a:gd name="connsiteY4" fmla="*/ 216552 h 595935"/>
                  <a:gd name="connsiteX5" fmla="*/ 571500 w 571500"/>
                  <a:gd name="connsiteY5" fmla="*/ 412750 h 595935"/>
                  <a:gd name="connsiteX0" fmla="*/ 0 w 571500"/>
                  <a:gd name="connsiteY0" fmla="*/ 0 h 594979"/>
                  <a:gd name="connsiteX1" fmla="*/ 215248 w 571500"/>
                  <a:gd name="connsiteY1" fmla="*/ 210528 h 594979"/>
                  <a:gd name="connsiteX2" fmla="*/ 34925 w 571500"/>
                  <a:gd name="connsiteY2" fmla="*/ 593725 h 594979"/>
                  <a:gd name="connsiteX3" fmla="*/ 200025 w 571500"/>
                  <a:gd name="connsiteY3" fmla="*/ 463550 h 594979"/>
                  <a:gd name="connsiteX4" fmla="*/ 221924 w 571500"/>
                  <a:gd name="connsiteY4" fmla="*/ 216552 h 594979"/>
                  <a:gd name="connsiteX5" fmla="*/ 571500 w 571500"/>
                  <a:gd name="connsiteY5" fmla="*/ 412750 h 594979"/>
                  <a:gd name="connsiteX0" fmla="*/ 0 w 571500"/>
                  <a:gd name="connsiteY0" fmla="*/ 0 h 593727"/>
                  <a:gd name="connsiteX1" fmla="*/ 215248 w 571500"/>
                  <a:gd name="connsiteY1" fmla="*/ 210528 h 593727"/>
                  <a:gd name="connsiteX2" fmla="*/ 34925 w 571500"/>
                  <a:gd name="connsiteY2" fmla="*/ 593725 h 593727"/>
                  <a:gd name="connsiteX3" fmla="*/ 221924 w 571500"/>
                  <a:gd name="connsiteY3" fmla="*/ 216552 h 593727"/>
                  <a:gd name="connsiteX4" fmla="*/ 571500 w 571500"/>
                  <a:gd name="connsiteY4" fmla="*/ 412750 h 593727"/>
                  <a:gd name="connsiteX0" fmla="*/ 0 w 571500"/>
                  <a:gd name="connsiteY0" fmla="*/ 0 h 593737"/>
                  <a:gd name="connsiteX1" fmla="*/ 215248 w 571500"/>
                  <a:gd name="connsiteY1" fmla="*/ 210528 h 593737"/>
                  <a:gd name="connsiteX2" fmla="*/ 34925 w 571500"/>
                  <a:gd name="connsiteY2" fmla="*/ 593725 h 593737"/>
                  <a:gd name="connsiteX3" fmla="*/ 221924 w 571500"/>
                  <a:gd name="connsiteY3" fmla="*/ 216552 h 593737"/>
                  <a:gd name="connsiteX4" fmla="*/ 571500 w 571500"/>
                  <a:gd name="connsiteY4" fmla="*/ 412750 h 593737"/>
                  <a:gd name="connsiteX0" fmla="*/ 0 w 571500"/>
                  <a:gd name="connsiteY0" fmla="*/ 0 h 593737"/>
                  <a:gd name="connsiteX1" fmla="*/ 215248 w 571500"/>
                  <a:gd name="connsiteY1" fmla="*/ 210528 h 593737"/>
                  <a:gd name="connsiteX2" fmla="*/ 34925 w 571500"/>
                  <a:gd name="connsiteY2" fmla="*/ 593725 h 593737"/>
                  <a:gd name="connsiteX3" fmla="*/ 221924 w 571500"/>
                  <a:gd name="connsiteY3" fmla="*/ 216552 h 593737"/>
                  <a:gd name="connsiteX4" fmla="*/ 571500 w 571500"/>
                  <a:gd name="connsiteY4" fmla="*/ 412750 h 593737"/>
                  <a:gd name="connsiteX0" fmla="*/ 0 w 571500"/>
                  <a:gd name="connsiteY0" fmla="*/ 0 h 593737"/>
                  <a:gd name="connsiteX1" fmla="*/ 215248 w 571500"/>
                  <a:gd name="connsiteY1" fmla="*/ 210528 h 593737"/>
                  <a:gd name="connsiteX2" fmla="*/ 34925 w 571500"/>
                  <a:gd name="connsiteY2" fmla="*/ 593725 h 593737"/>
                  <a:gd name="connsiteX3" fmla="*/ 221924 w 571500"/>
                  <a:gd name="connsiteY3" fmla="*/ 216552 h 593737"/>
                  <a:gd name="connsiteX4" fmla="*/ 571500 w 571500"/>
                  <a:gd name="connsiteY4" fmla="*/ 412750 h 593737"/>
                  <a:gd name="connsiteX0" fmla="*/ 0 w 571500"/>
                  <a:gd name="connsiteY0" fmla="*/ 0 h 553164"/>
                  <a:gd name="connsiteX1" fmla="*/ 215248 w 571500"/>
                  <a:gd name="connsiteY1" fmla="*/ 210528 h 553164"/>
                  <a:gd name="connsiteX2" fmla="*/ 24241 w 571500"/>
                  <a:gd name="connsiteY2" fmla="*/ 553127 h 553164"/>
                  <a:gd name="connsiteX3" fmla="*/ 221924 w 571500"/>
                  <a:gd name="connsiteY3" fmla="*/ 216552 h 553164"/>
                  <a:gd name="connsiteX4" fmla="*/ 571500 w 571500"/>
                  <a:gd name="connsiteY4" fmla="*/ 412750 h 553164"/>
                  <a:gd name="connsiteX0" fmla="*/ 0 w 571500"/>
                  <a:gd name="connsiteY0" fmla="*/ 0 h 583057"/>
                  <a:gd name="connsiteX1" fmla="*/ 215248 w 571500"/>
                  <a:gd name="connsiteY1" fmla="*/ 210528 h 583057"/>
                  <a:gd name="connsiteX2" fmla="*/ 45608 w 571500"/>
                  <a:gd name="connsiteY2" fmla="*/ 583042 h 583057"/>
                  <a:gd name="connsiteX3" fmla="*/ 221924 w 571500"/>
                  <a:gd name="connsiteY3" fmla="*/ 216552 h 583057"/>
                  <a:gd name="connsiteX4" fmla="*/ 571500 w 571500"/>
                  <a:gd name="connsiteY4" fmla="*/ 412750 h 583057"/>
                  <a:gd name="connsiteX0" fmla="*/ 0 w 571500"/>
                  <a:gd name="connsiteY0" fmla="*/ 0 h 583057"/>
                  <a:gd name="connsiteX1" fmla="*/ 215248 w 571500"/>
                  <a:gd name="connsiteY1" fmla="*/ 210528 h 583057"/>
                  <a:gd name="connsiteX2" fmla="*/ 45608 w 571500"/>
                  <a:gd name="connsiteY2" fmla="*/ 583042 h 583057"/>
                  <a:gd name="connsiteX3" fmla="*/ 221924 w 571500"/>
                  <a:gd name="connsiteY3" fmla="*/ 216552 h 583057"/>
                  <a:gd name="connsiteX4" fmla="*/ 571500 w 571500"/>
                  <a:gd name="connsiteY4" fmla="*/ 404202 h 583057"/>
                  <a:gd name="connsiteX0" fmla="*/ 0 w 571500"/>
                  <a:gd name="connsiteY0" fmla="*/ 0 h 583057"/>
                  <a:gd name="connsiteX1" fmla="*/ 215248 w 571500"/>
                  <a:gd name="connsiteY1" fmla="*/ 210528 h 583057"/>
                  <a:gd name="connsiteX2" fmla="*/ 45608 w 571500"/>
                  <a:gd name="connsiteY2" fmla="*/ 583042 h 583057"/>
                  <a:gd name="connsiteX3" fmla="*/ 221924 w 571500"/>
                  <a:gd name="connsiteY3" fmla="*/ 216552 h 583057"/>
                  <a:gd name="connsiteX4" fmla="*/ 571500 w 571500"/>
                  <a:gd name="connsiteY4" fmla="*/ 404202 h 583057"/>
                  <a:gd name="connsiteX0" fmla="*/ 0 w 571500"/>
                  <a:gd name="connsiteY0" fmla="*/ 0 h 681338"/>
                  <a:gd name="connsiteX1" fmla="*/ 215248 w 571500"/>
                  <a:gd name="connsiteY1" fmla="*/ 210528 h 681338"/>
                  <a:gd name="connsiteX2" fmla="*/ 306294 w 571500"/>
                  <a:gd name="connsiteY2" fmla="*/ 681333 h 681338"/>
                  <a:gd name="connsiteX3" fmla="*/ 221924 w 571500"/>
                  <a:gd name="connsiteY3" fmla="*/ 216552 h 681338"/>
                  <a:gd name="connsiteX4" fmla="*/ 571500 w 571500"/>
                  <a:gd name="connsiteY4" fmla="*/ 404202 h 681338"/>
                  <a:gd name="connsiteX0" fmla="*/ 0 w 571500"/>
                  <a:gd name="connsiteY0" fmla="*/ 0 h 591601"/>
                  <a:gd name="connsiteX1" fmla="*/ 215248 w 571500"/>
                  <a:gd name="connsiteY1" fmla="*/ 210528 h 591601"/>
                  <a:gd name="connsiteX2" fmla="*/ 30650 w 571500"/>
                  <a:gd name="connsiteY2" fmla="*/ 591588 h 591601"/>
                  <a:gd name="connsiteX3" fmla="*/ 221924 w 571500"/>
                  <a:gd name="connsiteY3" fmla="*/ 216552 h 591601"/>
                  <a:gd name="connsiteX4" fmla="*/ 571500 w 571500"/>
                  <a:gd name="connsiteY4" fmla="*/ 404202 h 591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 h="591601">
                    <a:moveTo>
                      <a:pt x="0" y="0"/>
                    </a:moveTo>
                    <a:cubicBezTo>
                      <a:pt x="71749" y="70176"/>
                      <a:pt x="132103" y="154597"/>
                      <a:pt x="215248" y="210528"/>
                    </a:cubicBezTo>
                    <a:cubicBezTo>
                      <a:pt x="-21099" y="409198"/>
                      <a:pt x="29537" y="590584"/>
                      <a:pt x="30650" y="591588"/>
                    </a:cubicBezTo>
                    <a:cubicBezTo>
                      <a:pt x="31763" y="592592"/>
                      <a:pt x="246456" y="537315"/>
                      <a:pt x="221924" y="216552"/>
                    </a:cubicBezTo>
                    <a:cubicBezTo>
                      <a:pt x="328003" y="299996"/>
                      <a:pt x="443341" y="355660"/>
                      <a:pt x="571500" y="404202"/>
                    </a:cubicBez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3" name="Freeform 22">
                <a:extLst>
                  <a:ext uri="{FF2B5EF4-FFF2-40B4-BE49-F238E27FC236}">
                    <a16:creationId xmlns:a16="http://schemas.microsoft.com/office/drawing/2014/main" id="{94F93395-356E-1649-B7E5-11BBA6494C06}"/>
                  </a:ext>
                </a:extLst>
              </p:cNvPr>
              <p:cNvSpPr/>
              <p:nvPr/>
            </p:nvSpPr>
            <p:spPr>
              <a:xfrm>
                <a:off x="5329257" y="6606645"/>
                <a:ext cx="364643" cy="767661"/>
              </a:xfrm>
              <a:custGeom>
                <a:avLst/>
                <a:gdLst>
                  <a:gd name="connsiteX0" fmla="*/ 22225 w 228600"/>
                  <a:gd name="connsiteY0" fmla="*/ 0 h 466725"/>
                  <a:gd name="connsiteX1" fmla="*/ 0 w 228600"/>
                  <a:gd name="connsiteY1" fmla="*/ 441325 h 466725"/>
                  <a:gd name="connsiteX2" fmla="*/ 184150 w 228600"/>
                  <a:gd name="connsiteY2" fmla="*/ 466725 h 466725"/>
                  <a:gd name="connsiteX3" fmla="*/ 215900 w 228600"/>
                  <a:gd name="connsiteY3" fmla="*/ 374650 h 466725"/>
                  <a:gd name="connsiteX4" fmla="*/ 155575 w 228600"/>
                  <a:gd name="connsiteY4" fmla="*/ 257175 h 466725"/>
                  <a:gd name="connsiteX5" fmla="*/ 19050 w 228600"/>
                  <a:gd name="connsiteY5" fmla="*/ 254000 h 466725"/>
                  <a:gd name="connsiteX6" fmla="*/ 158750 w 228600"/>
                  <a:gd name="connsiteY6" fmla="*/ 247650 h 466725"/>
                  <a:gd name="connsiteX7" fmla="*/ 228600 w 228600"/>
                  <a:gd name="connsiteY7" fmla="*/ 136525 h 466725"/>
                  <a:gd name="connsiteX8" fmla="*/ 104775 w 228600"/>
                  <a:gd name="connsiteY8" fmla="*/ 6350 h 466725"/>
                  <a:gd name="connsiteX9" fmla="*/ 22225 w 228600"/>
                  <a:gd name="connsiteY9" fmla="*/ 0 h 466725"/>
                  <a:gd name="connsiteX0" fmla="*/ 22225 w 228600"/>
                  <a:gd name="connsiteY0" fmla="*/ 0 h 466725"/>
                  <a:gd name="connsiteX1" fmla="*/ 0 w 228600"/>
                  <a:gd name="connsiteY1" fmla="*/ 441325 h 466725"/>
                  <a:gd name="connsiteX2" fmla="*/ 184150 w 228600"/>
                  <a:gd name="connsiteY2" fmla="*/ 466725 h 466725"/>
                  <a:gd name="connsiteX3" fmla="*/ 215900 w 228600"/>
                  <a:gd name="connsiteY3" fmla="*/ 374650 h 466725"/>
                  <a:gd name="connsiteX4" fmla="*/ 155575 w 228600"/>
                  <a:gd name="connsiteY4" fmla="*/ 257175 h 466725"/>
                  <a:gd name="connsiteX5" fmla="*/ 19050 w 228600"/>
                  <a:gd name="connsiteY5" fmla="*/ 254000 h 466725"/>
                  <a:gd name="connsiteX6" fmla="*/ 158750 w 228600"/>
                  <a:gd name="connsiteY6" fmla="*/ 247650 h 466725"/>
                  <a:gd name="connsiteX7" fmla="*/ 228600 w 228600"/>
                  <a:gd name="connsiteY7" fmla="*/ 136525 h 466725"/>
                  <a:gd name="connsiteX8" fmla="*/ 22225 w 228600"/>
                  <a:gd name="connsiteY8" fmla="*/ 0 h 466725"/>
                  <a:gd name="connsiteX0" fmla="*/ 22225 w 228600"/>
                  <a:gd name="connsiteY0" fmla="*/ 0 h 441325"/>
                  <a:gd name="connsiteX1" fmla="*/ 0 w 228600"/>
                  <a:gd name="connsiteY1" fmla="*/ 441325 h 441325"/>
                  <a:gd name="connsiteX2" fmla="*/ 215900 w 228600"/>
                  <a:gd name="connsiteY2" fmla="*/ 374650 h 441325"/>
                  <a:gd name="connsiteX3" fmla="*/ 155575 w 228600"/>
                  <a:gd name="connsiteY3" fmla="*/ 257175 h 441325"/>
                  <a:gd name="connsiteX4" fmla="*/ 19050 w 228600"/>
                  <a:gd name="connsiteY4" fmla="*/ 254000 h 441325"/>
                  <a:gd name="connsiteX5" fmla="*/ 158750 w 228600"/>
                  <a:gd name="connsiteY5" fmla="*/ 247650 h 441325"/>
                  <a:gd name="connsiteX6" fmla="*/ 228600 w 228600"/>
                  <a:gd name="connsiteY6" fmla="*/ 136525 h 441325"/>
                  <a:gd name="connsiteX7" fmla="*/ 22225 w 228600"/>
                  <a:gd name="connsiteY7" fmla="*/ 0 h 441325"/>
                  <a:gd name="connsiteX0" fmla="*/ 22225 w 228600"/>
                  <a:gd name="connsiteY0" fmla="*/ 0 h 447459"/>
                  <a:gd name="connsiteX1" fmla="*/ 0 w 228600"/>
                  <a:gd name="connsiteY1" fmla="*/ 441325 h 447459"/>
                  <a:gd name="connsiteX2" fmla="*/ 215900 w 228600"/>
                  <a:gd name="connsiteY2" fmla="*/ 374650 h 447459"/>
                  <a:gd name="connsiteX3" fmla="*/ 155575 w 228600"/>
                  <a:gd name="connsiteY3" fmla="*/ 257175 h 447459"/>
                  <a:gd name="connsiteX4" fmla="*/ 19050 w 228600"/>
                  <a:gd name="connsiteY4" fmla="*/ 254000 h 447459"/>
                  <a:gd name="connsiteX5" fmla="*/ 158750 w 228600"/>
                  <a:gd name="connsiteY5" fmla="*/ 247650 h 447459"/>
                  <a:gd name="connsiteX6" fmla="*/ 228600 w 228600"/>
                  <a:gd name="connsiteY6" fmla="*/ 136525 h 447459"/>
                  <a:gd name="connsiteX7" fmla="*/ 22225 w 228600"/>
                  <a:gd name="connsiteY7" fmla="*/ 0 h 447459"/>
                  <a:gd name="connsiteX0" fmla="*/ 22225 w 228600"/>
                  <a:gd name="connsiteY0" fmla="*/ 0 h 459457"/>
                  <a:gd name="connsiteX1" fmla="*/ 0 w 228600"/>
                  <a:gd name="connsiteY1" fmla="*/ 441325 h 459457"/>
                  <a:gd name="connsiteX2" fmla="*/ 215900 w 228600"/>
                  <a:gd name="connsiteY2" fmla="*/ 374650 h 459457"/>
                  <a:gd name="connsiteX3" fmla="*/ 155575 w 228600"/>
                  <a:gd name="connsiteY3" fmla="*/ 257175 h 459457"/>
                  <a:gd name="connsiteX4" fmla="*/ 19050 w 228600"/>
                  <a:gd name="connsiteY4" fmla="*/ 254000 h 459457"/>
                  <a:gd name="connsiteX5" fmla="*/ 158750 w 228600"/>
                  <a:gd name="connsiteY5" fmla="*/ 247650 h 459457"/>
                  <a:gd name="connsiteX6" fmla="*/ 228600 w 228600"/>
                  <a:gd name="connsiteY6" fmla="*/ 136525 h 459457"/>
                  <a:gd name="connsiteX7" fmla="*/ 22225 w 228600"/>
                  <a:gd name="connsiteY7" fmla="*/ 0 h 459457"/>
                  <a:gd name="connsiteX0" fmla="*/ 22225 w 233768"/>
                  <a:gd name="connsiteY0" fmla="*/ 10601 h 470058"/>
                  <a:gd name="connsiteX1" fmla="*/ 0 w 233768"/>
                  <a:gd name="connsiteY1" fmla="*/ 451926 h 470058"/>
                  <a:gd name="connsiteX2" fmla="*/ 215900 w 233768"/>
                  <a:gd name="connsiteY2" fmla="*/ 385251 h 470058"/>
                  <a:gd name="connsiteX3" fmla="*/ 155575 w 233768"/>
                  <a:gd name="connsiteY3" fmla="*/ 267776 h 470058"/>
                  <a:gd name="connsiteX4" fmla="*/ 19050 w 233768"/>
                  <a:gd name="connsiteY4" fmla="*/ 264601 h 470058"/>
                  <a:gd name="connsiteX5" fmla="*/ 158750 w 233768"/>
                  <a:gd name="connsiteY5" fmla="*/ 258251 h 470058"/>
                  <a:gd name="connsiteX6" fmla="*/ 228600 w 233768"/>
                  <a:gd name="connsiteY6" fmla="*/ 147126 h 470058"/>
                  <a:gd name="connsiteX7" fmla="*/ 22225 w 233768"/>
                  <a:gd name="connsiteY7" fmla="*/ 10601 h 470058"/>
                  <a:gd name="connsiteX0" fmla="*/ 22225 w 229428"/>
                  <a:gd name="connsiteY0" fmla="*/ 11082 h 470539"/>
                  <a:gd name="connsiteX1" fmla="*/ 0 w 229428"/>
                  <a:gd name="connsiteY1" fmla="*/ 452407 h 470539"/>
                  <a:gd name="connsiteX2" fmla="*/ 215900 w 229428"/>
                  <a:gd name="connsiteY2" fmla="*/ 385732 h 470539"/>
                  <a:gd name="connsiteX3" fmla="*/ 155575 w 229428"/>
                  <a:gd name="connsiteY3" fmla="*/ 268257 h 470539"/>
                  <a:gd name="connsiteX4" fmla="*/ 19050 w 229428"/>
                  <a:gd name="connsiteY4" fmla="*/ 265082 h 470539"/>
                  <a:gd name="connsiteX5" fmla="*/ 158750 w 229428"/>
                  <a:gd name="connsiteY5" fmla="*/ 258732 h 470539"/>
                  <a:gd name="connsiteX6" fmla="*/ 228600 w 229428"/>
                  <a:gd name="connsiteY6" fmla="*/ 147607 h 470539"/>
                  <a:gd name="connsiteX7" fmla="*/ 22225 w 229428"/>
                  <a:gd name="connsiteY7" fmla="*/ 11082 h 470539"/>
                  <a:gd name="connsiteX0" fmla="*/ 22225 w 229428"/>
                  <a:gd name="connsiteY0" fmla="*/ 0 h 459457"/>
                  <a:gd name="connsiteX1" fmla="*/ 0 w 229428"/>
                  <a:gd name="connsiteY1" fmla="*/ 441325 h 459457"/>
                  <a:gd name="connsiteX2" fmla="*/ 215900 w 229428"/>
                  <a:gd name="connsiteY2" fmla="*/ 374650 h 459457"/>
                  <a:gd name="connsiteX3" fmla="*/ 155575 w 229428"/>
                  <a:gd name="connsiteY3" fmla="*/ 257175 h 459457"/>
                  <a:gd name="connsiteX4" fmla="*/ 19050 w 229428"/>
                  <a:gd name="connsiteY4" fmla="*/ 254000 h 459457"/>
                  <a:gd name="connsiteX5" fmla="*/ 158750 w 229428"/>
                  <a:gd name="connsiteY5" fmla="*/ 247650 h 459457"/>
                  <a:gd name="connsiteX6" fmla="*/ 228600 w 229428"/>
                  <a:gd name="connsiteY6" fmla="*/ 136525 h 459457"/>
                  <a:gd name="connsiteX7" fmla="*/ 22225 w 229428"/>
                  <a:gd name="connsiteY7" fmla="*/ 0 h 459457"/>
                  <a:gd name="connsiteX0" fmla="*/ 22225 w 233513"/>
                  <a:gd name="connsiteY0" fmla="*/ 0 h 459457"/>
                  <a:gd name="connsiteX1" fmla="*/ 0 w 233513"/>
                  <a:gd name="connsiteY1" fmla="*/ 441325 h 459457"/>
                  <a:gd name="connsiteX2" fmla="*/ 215900 w 233513"/>
                  <a:gd name="connsiteY2" fmla="*/ 374650 h 459457"/>
                  <a:gd name="connsiteX3" fmla="*/ 155575 w 233513"/>
                  <a:gd name="connsiteY3" fmla="*/ 257175 h 459457"/>
                  <a:gd name="connsiteX4" fmla="*/ 19050 w 233513"/>
                  <a:gd name="connsiteY4" fmla="*/ 254000 h 459457"/>
                  <a:gd name="connsiteX5" fmla="*/ 156613 w 233513"/>
                  <a:gd name="connsiteY5" fmla="*/ 256197 h 459457"/>
                  <a:gd name="connsiteX6" fmla="*/ 228600 w 233513"/>
                  <a:gd name="connsiteY6" fmla="*/ 136525 h 459457"/>
                  <a:gd name="connsiteX7" fmla="*/ 22225 w 233513"/>
                  <a:gd name="connsiteY7" fmla="*/ 0 h 459457"/>
                  <a:gd name="connsiteX0" fmla="*/ 22225 w 230375"/>
                  <a:gd name="connsiteY0" fmla="*/ 0 h 459457"/>
                  <a:gd name="connsiteX1" fmla="*/ 0 w 230375"/>
                  <a:gd name="connsiteY1" fmla="*/ 441325 h 459457"/>
                  <a:gd name="connsiteX2" fmla="*/ 215900 w 230375"/>
                  <a:gd name="connsiteY2" fmla="*/ 374650 h 459457"/>
                  <a:gd name="connsiteX3" fmla="*/ 155575 w 230375"/>
                  <a:gd name="connsiteY3" fmla="*/ 257175 h 459457"/>
                  <a:gd name="connsiteX4" fmla="*/ 19050 w 230375"/>
                  <a:gd name="connsiteY4" fmla="*/ 254000 h 459457"/>
                  <a:gd name="connsiteX5" fmla="*/ 156613 w 230375"/>
                  <a:gd name="connsiteY5" fmla="*/ 256197 h 459457"/>
                  <a:gd name="connsiteX6" fmla="*/ 228600 w 230375"/>
                  <a:gd name="connsiteY6" fmla="*/ 136525 h 459457"/>
                  <a:gd name="connsiteX7" fmla="*/ 22225 w 230375"/>
                  <a:gd name="connsiteY7" fmla="*/ 0 h 459457"/>
                  <a:gd name="connsiteX0" fmla="*/ 22225 w 220077"/>
                  <a:gd name="connsiteY0" fmla="*/ 0 h 459457"/>
                  <a:gd name="connsiteX1" fmla="*/ 0 w 220077"/>
                  <a:gd name="connsiteY1" fmla="*/ 441325 h 459457"/>
                  <a:gd name="connsiteX2" fmla="*/ 215900 w 220077"/>
                  <a:gd name="connsiteY2" fmla="*/ 374650 h 459457"/>
                  <a:gd name="connsiteX3" fmla="*/ 155575 w 220077"/>
                  <a:gd name="connsiteY3" fmla="*/ 257175 h 459457"/>
                  <a:gd name="connsiteX4" fmla="*/ 19050 w 220077"/>
                  <a:gd name="connsiteY4" fmla="*/ 254000 h 459457"/>
                  <a:gd name="connsiteX5" fmla="*/ 156613 w 220077"/>
                  <a:gd name="connsiteY5" fmla="*/ 256197 h 459457"/>
                  <a:gd name="connsiteX6" fmla="*/ 217916 w 220077"/>
                  <a:gd name="connsiteY6" fmla="*/ 149345 h 459457"/>
                  <a:gd name="connsiteX7" fmla="*/ 22225 w 220077"/>
                  <a:gd name="connsiteY7" fmla="*/ 0 h 459457"/>
                  <a:gd name="connsiteX0" fmla="*/ 22225 w 220077"/>
                  <a:gd name="connsiteY0" fmla="*/ 0 h 459457"/>
                  <a:gd name="connsiteX1" fmla="*/ 0 w 220077"/>
                  <a:gd name="connsiteY1" fmla="*/ 441325 h 459457"/>
                  <a:gd name="connsiteX2" fmla="*/ 215900 w 220077"/>
                  <a:gd name="connsiteY2" fmla="*/ 374650 h 459457"/>
                  <a:gd name="connsiteX3" fmla="*/ 155575 w 220077"/>
                  <a:gd name="connsiteY3" fmla="*/ 257175 h 459457"/>
                  <a:gd name="connsiteX4" fmla="*/ 19050 w 220077"/>
                  <a:gd name="connsiteY4" fmla="*/ 254000 h 459457"/>
                  <a:gd name="connsiteX5" fmla="*/ 156613 w 220077"/>
                  <a:gd name="connsiteY5" fmla="*/ 256197 h 459457"/>
                  <a:gd name="connsiteX6" fmla="*/ 217916 w 220077"/>
                  <a:gd name="connsiteY6" fmla="*/ 149345 h 459457"/>
                  <a:gd name="connsiteX7" fmla="*/ 22225 w 220077"/>
                  <a:gd name="connsiteY7" fmla="*/ 0 h 459457"/>
                  <a:gd name="connsiteX0" fmla="*/ 22225 w 220077"/>
                  <a:gd name="connsiteY0" fmla="*/ 0 h 459457"/>
                  <a:gd name="connsiteX1" fmla="*/ 0 w 220077"/>
                  <a:gd name="connsiteY1" fmla="*/ 441325 h 459457"/>
                  <a:gd name="connsiteX2" fmla="*/ 215900 w 220077"/>
                  <a:gd name="connsiteY2" fmla="*/ 374650 h 459457"/>
                  <a:gd name="connsiteX3" fmla="*/ 155575 w 220077"/>
                  <a:gd name="connsiteY3" fmla="*/ 257175 h 459457"/>
                  <a:gd name="connsiteX4" fmla="*/ 19050 w 220077"/>
                  <a:gd name="connsiteY4" fmla="*/ 254000 h 459457"/>
                  <a:gd name="connsiteX5" fmla="*/ 156613 w 220077"/>
                  <a:gd name="connsiteY5" fmla="*/ 256197 h 459457"/>
                  <a:gd name="connsiteX6" fmla="*/ 217916 w 220077"/>
                  <a:gd name="connsiteY6" fmla="*/ 149345 h 459457"/>
                  <a:gd name="connsiteX7" fmla="*/ 22225 w 220077"/>
                  <a:gd name="connsiteY7" fmla="*/ 0 h 459457"/>
                  <a:gd name="connsiteX0" fmla="*/ 22225 w 220077"/>
                  <a:gd name="connsiteY0" fmla="*/ 0 h 459457"/>
                  <a:gd name="connsiteX1" fmla="*/ 0 w 220077"/>
                  <a:gd name="connsiteY1" fmla="*/ 441325 h 459457"/>
                  <a:gd name="connsiteX2" fmla="*/ 215900 w 220077"/>
                  <a:gd name="connsiteY2" fmla="*/ 374650 h 459457"/>
                  <a:gd name="connsiteX3" fmla="*/ 155575 w 220077"/>
                  <a:gd name="connsiteY3" fmla="*/ 257175 h 459457"/>
                  <a:gd name="connsiteX4" fmla="*/ 19050 w 220077"/>
                  <a:gd name="connsiteY4" fmla="*/ 254000 h 459457"/>
                  <a:gd name="connsiteX5" fmla="*/ 156613 w 220077"/>
                  <a:gd name="connsiteY5" fmla="*/ 256197 h 459457"/>
                  <a:gd name="connsiteX6" fmla="*/ 217916 w 220077"/>
                  <a:gd name="connsiteY6" fmla="*/ 149345 h 459457"/>
                  <a:gd name="connsiteX7" fmla="*/ 22225 w 220077"/>
                  <a:gd name="connsiteY7" fmla="*/ 0 h 459457"/>
                  <a:gd name="connsiteX0" fmla="*/ 22225 w 220077"/>
                  <a:gd name="connsiteY0" fmla="*/ 0 h 462764"/>
                  <a:gd name="connsiteX1" fmla="*/ 0 w 220077"/>
                  <a:gd name="connsiteY1" fmla="*/ 441325 h 462764"/>
                  <a:gd name="connsiteX2" fmla="*/ 215900 w 220077"/>
                  <a:gd name="connsiteY2" fmla="*/ 374650 h 462764"/>
                  <a:gd name="connsiteX3" fmla="*/ 155575 w 220077"/>
                  <a:gd name="connsiteY3" fmla="*/ 257175 h 462764"/>
                  <a:gd name="connsiteX4" fmla="*/ 19050 w 220077"/>
                  <a:gd name="connsiteY4" fmla="*/ 254000 h 462764"/>
                  <a:gd name="connsiteX5" fmla="*/ 156613 w 220077"/>
                  <a:gd name="connsiteY5" fmla="*/ 256197 h 462764"/>
                  <a:gd name="connsiteX6" fmla="*/ 217916 w 220077"/>
                  <a:gd name="connsiteY6" fmla="*/ 149345 h 462764"/>
                  <a:gd name="connsiteX7" fmla="*/ 22225 w 220077"/>
                  <a:gd name="connsiteY7" fmla="*/ 0 h 462764"/>
                  <a:gd name="connsiteX0" fmla="*/ 22225 w 220077"/>
                  <a:gd name="connsiteY0" fmla="*/ 0 h 466010"/>
                  <a:gd name="connsiteX1" fmla="*/ 0 w 220077"/>
                  <a:gd name="connsiteY1" fmla="*/ 441325 h 466010"/>
                  <a:gd name="connsiteX2" fmla="*/ 215900 w 220077"/>
                  <a:gd name="connsiteY2" fmla="*/ 374650 h 466010"/>
                  <a:gd name="connsiteX3" fmla="*/ 155575 w 220077"/>
                  <a:gd name="connsiteY3" fmla="*/ 257175 h 466010"/>
                  <a:gd name="connsiteX4" fmla="*/ 19050 w 220077"/>
                  <a:gd name="connsiteY4" fmla="*/ 254000 h 466010"/>
                  <a:gd name="connsiteX5" fmla="*/ 156613 w 220077"/>
                  <a:gd name="connsiteY5" fmla="*/ 256197 h 466010"/>
                  <a:gd name="connsiteX6" fmla="*/ 217916 w 220077"/>
                  <a:gd name="connsiteY6" fmla="*/ 149345 h 466010"/>
                  <a:gd name="connsiteX7" fmla="*/ 22225 w 220077"/>
                  <a:gd name="connsiteY7" fmla="*/ 0 h 466010"/>
                  <a:gd name="connsiteX0" fmla="*/ 22225 w 220077"/>
                  <a:gd name="connsiteY0" fmla="*/ 0 h 471925"/>
                  <a:gd name="connsiteX1" fmla="*/ 0 w 220077"/>
                  <a:gd name="connsiteY1" fmla="*/ 441325 h 471925"/>
                  <a:gd name="connsiteX2" fmla="*/ 211626 w 220077"/>
                  <a:gd name="connsiteY2" fmla="*/ 400291 h 471925"/>
                  <a:gd name="connsiteX3" fmla="*/ 155575 w 220077"/>
                  <a:gd name="connsiteY3" fmla="*/ 257175 h 471925"/>
                  <a:gd name="connsiteX4" fmla="*/ 19050 w 220077"/>
                  <a:gd name="connsiteY4" fmla="*/ 254000 h 471925"/>
                  <a:gd name="connsiteX5" fmla="*/ 156613 w 220077"/>
                  <a:gd name="connsiteY5" fmla="*/ 256197 h 471925"/>
                  <a:gd name="connsiteX6" fmla="*/ 217916 w 220077"/>
                  <a:gd name="connsiteY6" fmla="*/ 149345 h 471925"/>
                  <a:gd name="connsiteX7" fmla="*/ 22225 w 220077"/>
                  <a:gd name="connsiteY7" fmla="*/ 0 h 471925"/>
                  <a:gd name="connsiteX0" fmla="*/ 22225 w 218273"/>
                  <a:gd name="connsiteY0" fmla="*/ 0 h 471925"/>
                  <a:gd name="connsiteX1" fmla="*/ 0 w 218273"/>
                  <a:gd name="connsiteY1" fmla="*/ 441325 h 471925"/>
                  <a:gd name="connsiteX2" fmla="*/ 211626 w 218273"/>
                  <a:gd name="connsiteY2" fmla="*/ 400291 h 471925"/>
                  <a:gd name="connsiteX3" fmla="*/ 155575 w 218273"/>
                  <a:gd name="connsiteY3" fmla="*/ 257175 h 471925"/>
                  <a:gd name="connsiteX4" fmla="*/ 19050 w 218273"/>
                  <a:gd name="connsiteY4" fmla="*/ 254000 h 471925"/>
                  <a:gd name="connsiteX5" fmla="*/ 69004 w 218273"/>
                  <a:gd name="connsiteY5" fmla="*/ 256197 h 471925"/>
                  <a:gd name="connsiteX6" fmla="*/ 217916 w 218273"/>
                  <a:gd name="connsiteY6" fmla="*/ 149345 h 471925"/>
                  <a:gd name="connsiteX7" fmla="*/ 22225 w 218273"/>
                  <a:gd name="connsiteY7" fmla="*/ 0 h 471925"/>
                  <a:gd name="connsiteX0" fmla="*/ 22225 w 217916"/>
                  <a:gd name="connsiteY0" fmla="*/ 0 h 471925"/>
                  <a:gd name="connsiteX1" fmla="*/ 0 w 217916"/>
                  <a:gd name="connsiteY1" fmla="*/ 441325 h 471925"/>
                  <a:gd name="connsiteX2" fmla="*/ 211626 w 217916"/>
                  <a:gd name="connsiteY2" fmla="*/ 400291 h 471925"/>
                  <a:gd name="connsiteX3" fmla="*/ 155575 w 217916"/>
                  <a:gd name="connsiteY3" fmla="*/ 257175 h 471925"/>
                  <a:gd name="connsiteX4" fmla="*/ 19050 w 217916"/>
                  <a:gd name="connsiteY4" fmla="*/ 254000 h 471925"/>
                  <a:gd name="connsiteX5" fmla="*/ 217916 w 217916"/>
                  <a:gd name="connsiteY5" fmla="*/ 149345 h 471925"/>
                  <a:gd name="connsiteX6" fmla="*/ 22225 w 217916"/>
                  <a:gd name="connsiteY6" fmla="*/ 0 h 471925"/>
                  <a:gd name="connsiteX0" fmla="*/ 22225 w 217916"/>
                  <a:gd name="connsiteY0" fmla="*/ 0 h 465958"/>
                  <a:gd name="connsiteX1" fmla="*/ 0 w 217916"/>
                  <a:gd name="connsiteY1" fmla="*/ 441325 h 465958"/>
                  <a:gd name="connsiteX2" fmla="*/ 211626 w 217916"/>
                  <a:gd name="connsiteY2" fmla="*/ 400291 h 465958"/>
                  <a:gd name="connsiteX3" fmla="*/ 19050 w 217916"/>
                  <a:gd name="connsiteY3" fmla="*/ 254000 h 465958"/>
                  <a:gd name="connsiteX4" fmla="*/ 217916 w 217916"/>
                  <a:gd name="connsiteY4" fmla="*/ 149345 h 465958"/>
                  <a:gd name="connsiteX5" fmla="*/ 22225 w 217916"/>
                  <a:gd name="connsiteY5" fmla="*/ 0 h 465958"/>
                  <a:gd name="connsiteX0" fmla="*/ 22225 w 217916"/>
                  <a:gd name="connsiteY0" fmla="*/ 0 h 465958"/>
                  <a:gd name="connsiteX1" fmla="*/ 0 w 217916"/>
                  <a:gd name="connsiteY1" fmla="*/ 441325 h 465958"/>
                  <a:gd name="connsiteX2" fmla="*/ 211626 w 217916"/>
                  <a:gd name="connsiteY2" fmla="*/ 400291 h 465958"/>
                  <a:gd name="connsiteX3" fmla="*/ 19050 w 217916"/>
                  <a:gd name="connsiteY3" fmla="*/ 254000 h 465958"/>
                  <a:gd name="connsiteX4" fmla="*/ 217916 w 217916"/>
                  <a:gd name="connsiteY4" fmla="*/ 149345 h 465958"/>
                  <a:gd name="connsiteX5" fmla="*/ 22225 w 217916"/>
                  <a:gd name="connsiteY5" fmla="*/ 0 h 465958"/>
                  <a:gd name="connsiteX0" fmla="*/ 22225 w 217916"/>
                  <a:gd name="connsiteY0" fmla="*/ 0 h 465958"/>
                  <a:gd name="connsiteX1" fmla="*/ 0 w 217916"/>
                  <a:gd name="connsiteY1" fmla="*/ 441325 h 465958"/>
                  <a:gd name="connsiteX2" fmla="*/ 211626 w 217916"/>
                  <a:gd name="connsiteY2" fmla="*/ 400291 h 465958"/>
                  <a:gd name="connsiteX3" fmla="*/ 19050 w 217916"/>
                  <a:gd name="connsiteY3" fmla="*/ 254000 h 465958"/>
                  <a:gd name="connsiteX4" fmla="*/ 217916 w 217916"/>
                  <a:gd name="connsiteY4" fmla="*/ 149345 h 465958"/>
                  <a:gd name="connsiteX5" fmla="*/ 22225 w 217916"/>
                  <a:gd name="connsiteY5" fmla="*/ 0 h 465958"/>
                  <a:gd name="connsiteX0" fmla="*/ 22225 w 217916"/>
                  <a:gd name="connsiteY0" fmla="*/ 0 h 465958"/>
                  <a:gd name="connsiteX1" fmla="*/ 0 w 217916"/>
                  <a:gd name="connsiteY1" fmla="*/ 441325 h 465958"/>
                  <a:gd name="connsiteX2" fmla="*/ 211626 w 217916"/>
                  <a:gd name="connsiteY2" fmla="*/ 400291 h 465958"/>
                  <a:gd name="connsiteX3" fmla="*/ 19050 w 217916"/>
                  <a:gd name="connsiteY3" fmla="*/ 254000 h 465958"/>
                  <a:gd name="connsiteX4" fmla="*/ 217916 w 217916"/>
                  <a:gd name="connsiteY4" fmla="*/ 149345 h 465958"/>
                  <a:gd name="connsiteX5" fmla="*/ 22225 w 217916"/>
                  <a:gd name="connsiteY5" fmla="*/ 0 h 465958"/>
                  <a:gd name="connsiteX0" fmla="*/ 22225 w 217916"/>
                  <a:gd name="connsiteY0" fmla="*/ 0 h 465958"/>
                  <a:gd name="connsiteX1" fmla="*/ 0 w 217916"/>
                  <a:gd name="connsiteY1" fmla="*/ 441325 h 465958"/>
                  <a:gd name="connsiteX2" fmla="*/ 211626 w 217916"/>
                  <a:gd name="connsiteY2" fmla="*/ 400291 h 465958"/>
                  <a:gd name="connsiteX3" fmla="*/ 19050 w 217916"/>
                  <a:gd name="connsiteY3" fmla="*/ 254000 h 465958"/>
                  <a:gd name="connsiteX4" fmla="*/ 217916 w 217916"/>
                  <a:gd name="connsiteY4" fmla="*/ 149345 h 465958"/>
                  <a:gd name="connsiteX5" fmla="*/ 22225 w 217916"/>
                  <a:gd name="connsiteY5" fmla="*/ 0 h 465958"/>
                  <a:gd name="connsiteX0" fmla="*/ 22225 w 217916"/>
                  <a:gd name="connsiteY0" fmla="*/ 0 h 465958"/>
                  <a:gd name="connsiteX1" fmla="*/ 0 w 217916"/>
                  <a:gd name="connsiteY1" fmla="*/ 441325 h 465958"/>
                  <a:gd name="connsiteX2" fmla="*/ 211626 w 217916"/>
                  <a:gd name="connsiteY2" fmla="*/ 400291 h 465958"/>
                  <a:gd name="connsiteX3" fmla="*/ 19050 w 217916"/>
                  <a:gd name="connsiteY3" fmla="*/ 254000 h 465958"/>
                  <a:gd name="connsiteX4" fmla="*/ 217916 w 217916"/>
                  <a:gd name="connsiteY4" fmla="*/ 149345 h 465958"/>
                  <a:gd name="connsiteX5" fmla="*/ 22225 w 217916"/>
                  <a:gd name="connsiteY5" fmla="*/ 0 h 465958"/>
                  <a:gd name="connsiteX0" fmla="*/ 22225 w 220692"/>
                  <a:gd name="connsiteY0" fmla="*/ 0 h 465958"/>
                  <a:gd name="connsiteX1" fmla="*/ 0 w 220692"/>
                  <a:gd name="connsiteY1" fmla="*/ 441325 h 465958"/>
                  <a:gd name="connsiteX2" fmla="*/ 211626 w 220692"/>
                  <a:gd name="connsiteY2" fmla="*/ 400291 h 465958"/>
                  <a:gd name="connsiteX3" fmla="*/ 19050 w 220692"/>
                  <a:gd name="connsiteY3" fmla="*/ 254000 h 465958"/>
                  <a:gd name="connsiteX4" fmla="*/ 217916 w 220692"/>
                  <a:gd name="connsiteY4" fmla="*/ 149345 h 465958"/>
                  <a:gd name="connsiteX5" fmla="*/ 22225 w 220692"/>
                  <a:gd name="connsiteY5" fmla="*/ 0 h 465958"/>
                  <a:gd name="connsiteX0" fmla="*/ 22225 w 218137"/>
                  <a:gd name="connsiteY0" fmla="*/ 0 h 465958"/>
                  <a:gd name="connsiteX1" fmla="*/ 0 w 218137"/>
                  <a:gd name="connsiteY1" fmla="*/ 441325 h 465958"/>
                  <a:gd name="connsiteX2" fmla="*/ 211626 w 218137"/>
                  <a:gd name="connsiteY2" fmla="*/ 400291 h 465958"/>
                  <a:gd name="connsiteX3" fmla="*/ 19050 w 218137"/>
                  <a:gd name="connsiteY3" fmla="*/ 254000 h 465958"/>
                  <a:gd name="connsiteX4" fmla="*/ 217916 w 218137"/>
                  <a:gd name="connsiteY4" fmla="*/ 149345 h 465958"/>
                  <a:gd name="connsiteX5" fmla="*/ 22225 w 218137"/>
                  <a:gd name="connsiteY5" fmla="*/ 0 h 465958"/>
                  <a:gd name="connsiteX0" fmla="*/ 22225 w 218137"/>
                  <a:gd name="connsiteY0" fmla="*/ 0 h 465958"/>
                  <a:gd name="connsiteX1" fmla="*/ 0 w 218137"/>
                  <a:gd name="connsiteY1" fmla="*/ 441325 h 465958"/>
                  <a:gd name="connsiteX2" fmla="*/ 211626 w 218137"/>
                  <a:gd name="connsiteY2" fmla="*/ 400291 h 465958"/>
                  <a:gd name="connsiteX3" fmla="*/ 19050 w 218137"/>
                  <a:gd name="connsiteY3" fmla="*/ 254000 h 465958"/>
                  <a:gd name="connsiteX4" fmla="*/ 217916 w 218137"/>
                  <a:gd name="connsiteY4" fmla="*/ 149345 h 465958"/>
                  <a:gd name="connsiteX5" fmla="*/ 22225 w 218137"/>
                  <a:gd name="connsiteY5" fmla="*/ 0 h 465958"/>
                  <a:gd name="connsiteX0" fmla="*/ 22225 w 218137"/>
                  <a:gd name="connsiteY0" fmla="*/ 0 h 465958"/>
                  <a:gd name="connsiteX1" fmla="*/ 0 w 218137"/>
                  <a:gd name="connsiteY1" fmla="*/ 441325 h 465958"/>
                  <a:gd name="connsiteX2" fmla="*/ 211626 w 218137"/>
                  <a:gd name="connsiteY2" fmla="*/ 400291 h 465958"/>
                  <a:gd name="connsiteX3" fmla="*/ 19050 w 218137"/>
                  <a:gd name="connsiteY3" fmla="*/ 254000 h 465958"/>
                  <a:gd name="connsiteX4" fmla="*/ 217916 w 218137"/>
                  <a:gd name="connsiteY4" fmla="*/ 149345 h 465958"/>
                  <a:gd name="connsiteX5" fmla="*/ 22225 w 218137"/>
                  <a:gd name="connsiteY5" fmla="*/ 0 h 465958"/>
                  <a:gd name="connsiteX0" fmla="*/ 22225 w 218137"/>
                  <a:gd name="connsiteY0" fmla="*/ 0 h 467827"/>
                  <a:gd name="connsiteX1" fmla="*/ 0 w 218137"/>
                  <a:gd name="connsiteY1" fmla="*/ 441325 h 467827"/>
                  <a:gd name="connsiteX2" fmla="*/ 211626 w 218137"/>
                  <a:gd name="connsiteY2" fmla="*/ 400291 h 467827"/>
                  <a:gd name="connsiteX3" fmla="*/ 19050 w 218137"/>
                  <a:gd name="connsiteY3" fmla="*/ 254000 h 467827"/>
                  <a:gd name="connsiteX4" fmla="*/ 217916 w 218137"/>
                  <a:gd name="connsiteY4" fmla="*/ 149345 h 467827"/>
                  <a:gd name="connsiteX5" fmla="*/ 22225 w 218137"/>
                  <a:gd name="connsiteY5" fmla="*/ 0 h 467827"/>
                  <a:gd name="connsiteX0" fmla="*/ 22225 w 218137"/>
                  <a:gd name="connsiteY0" fmla="*/ 0 h 471568"/>
                  <a:gd name="connsiteX1" fmla="*/ 0 w 218137"/>
                  <a:gd name="connsiteY1" fmla="*/ 441325 h 471568"/>
                  <a:gd name="connsiteX2" fmla="*/ 211626 w 218137"/>
                  <a:gd name="connsiteY2" fmla="*/ 400291 h 471568"/>
                  <a:gd name="connsiteX3" fmla="*/ 19050 w 218137"/>
                  <a:gd name="connsiteY3" fmla="*/ 254000 h 471568"/>
                  <a:gd name="connsiteX4" fmla="*/ 217916 w 218137"/>
                  <a:gd name="connsiteY4" fmla="*/ 149345 h 471568"/>
                  <a:gd name="connsiteX5" fmla="*/ 22225 w 218137"/>
                  <a:gd name="connsiteY5" fmla="*/ 0 h 471568"/>
                  <a:gd name="connsiteX0" fmla="*/ 22225 w 218137"/>
                  <a:gd name="connsiteY0" fmla="*/ 0 h 459232"/>
                  <a:gd name="connsiteX1" fmla="*/ 0 w 218137"/>
                  <a:gd name="connsiteY1" fmla="*/ 441325 h 459232"/>
                  <a:gd name="connsiteX2" fmla="*/ 211626 w 218137"/>
                  <a:gd name="connsiteY2" fmla="*/ 400291 h 459232"/>
                  <a:gd name="connsiteX3" fmla="*/ 19050 w 218137"/>
                  <a:gd name="connsiteY3" fmla="*/ 254000 h 459232"/>
                  <a:gd name="connsiteX4" fmla="*/ 217916 w 218137"/>
                  <a:gd name="connsiteY4" fmla="*/ 149345 h 459232"/>
                  <a:gd name="connsiteX5" fmla="*/ 22225 w 218137"/>
                  <a:gd name="connsiteY5" fmla="*/ 0 h 45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137" h="459232">
                    <a:moveTo>
                      <a:pt x="22225" y="0"/>
                    </a:moveTo>
                    <a:lnTo>
                      <a:pt x="0" y="441325"/>
                    </a:lnTo>
                    <a:cubicBezTo>
                      <a:pt x="61483" y="480262"/>
                      <a:pt x="206315" y="450744"/>
                      <a:pt x="211626" y="400291"/>
                    </a:cubicBezTo>
                    <a:cubicBezTo>
                      <a:pt x="214911" y="369081"/>
                      <a:pt x="195355" y="274457"/>
                      <a:pt x="19050" y="254000"/>
                    </a:cubicBezTo>
                    <a:cubicBezTo>
                      <a:pt x="200726" y="261850"/>
                      <a:pt x="210002" y="220898"/>
                      <a:pt x="217916" y="149345"/>
                    </a:cubicBezTo>
                    <a:cubicBezTo>
                      <a:pt x="222688" y="106203"/>
                      <a:pt x="150069" y="9030"/>
                      <a:pt x="22225" y="0"/>
                    </a:cubicBezTo>
                    <a:close/>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4" name="Freeform 23">
                <a:extLst>
                  <a:ext uri="{FF2B5EF4-FFF2-40B4-BE49-F238E27FC236}">
                    <a16:creationId xmlns:a16="http://schemas.microsoft.com/office/drawing/2014/main" id="{7809D45C-7EC2-AC4C-BD6C-E089557D57E6}"/>
                  </a:ext>
                </a:extLst>
              </p:cNvPr>
              <p:cNvSpPr/>
              <p:nvPr/>
            </p:nvSpPr>
            <p:spPr>
              <a:xfrm>
                <a:off x="5971454" y="6675638"/>
                <a:ext cx="159222" cy="753650"/>
              </a:xfrm>
              <a:custGeom>
                <a:avLst/>
                <a:gdLst>
                  <a:gd name="connsiteX0" fmla="*/ 0 w 95250"/>
                  <a:gd name="connsiteY0" fmla="*/ 0 h 450850"/>
                  <a:gd name="connsiteX1" fmla="*/ 95250 w 95250"/>
                  <a:gd name="connsiteY1" fmla="*/ 450850 h 450850"/>
                  <a:gd name="connsiteX2" fmla="*/ 95250 w 95250"/>
                  <a:gd name="connsiteY2" fmla="*/ 450850 h 450850"/>
                </a:gdLst>
                <a:ahLst/>
                <a:cxnLst>
                  <a:cxn ang="0">
                    <a:pos x="connsiteX0" y="connsiteY0"/>
                  </a:cxn>
                  <a:cxn ang="0">
                    <a:pos x="connsiteX1" y="connsiteY1"/>
                  </a:cxn>
                  <a:cxn ang="0">
                    <a:pos x="connsiteX2" y="connsiteY2"/>
                  </a:cxn>
                </a:cxnLst>
                <a:rect l="l" t="t" r="r" b="b"/>
                <a:pathLst>
                  <a:path w="95250" h="450850">
                    <a:moveTo>
                      <a:pt x="0" y="0"/>
                    </a:moveTo>
                    <a:lnTo>
                      <a:pt x="95250" y="450850"/>
                    </a:lnTo>
                    <a:lnTo>
                      <a:pt x="95250" y="450850"/>
                    </a:lnTo>
                  </a:path>
                </a:pathLst>
              </a:custGeom>
              <a:noFill/>
              <a:ln w="76200" cap="rnd">
                <a:solidFill>
                  <a:srgbClr val="010000">
                    <a:alpha val="57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5" name="Freeform 24">
                <a:extLst>
                  <a:ext uri="{FF2B5EF4-FFF2-40B4-BE49-F238E27FC236}">
                    <a16:creationId xmlns:a16="http://schemas.microsoft.com/office/drawing/2014/main" id="{86449325-1211-CC48-9D20-29F945105BF7}"/>
                  </a:ext>
                </a:extLst>
              </p:cNvPr>
              <p:cNvSpPr/>
              <p:nvPr/>
            </p:nvSpPr>
            <p:spPr>
              <a:xfrm>
                <a:off x="6548117" y="6473957"/>
                <a:ext cx="787337" cy="1013712"/>
              </a:xfrm>
              <a:custGeom>
                <a:avLst/>
                <a:gdLst>
                  <a:gd name="connsiteX0" fmla="*/ 476250 w 476250"/>
                  <a:gd name="connsiteY0" fmla="*/ 0 h 606425"/>
                  <a:gd name="connsiteX1" fmla="*/ 0 w 476250"/>
                  <a:gd name="connsiteY1" fmla="*/ 117475 h 606425"/>
                  <a:gd name="connsiteX2" fmla="*/ 57150 w 476250"/>
                  <a:gd name="connsiteY2" fmla="*/ 606425 h 606425"/>
                  <a:gd name="connsiteX0" fmla="*/ 470552 w 470552"/>
                  <a:gd name="connsiteY0" fmla="*/ 0 h 606425"/>
                  <a:gd name="connsiteX1" fmla="*/ 0 w 470552"/>
                  <a:gd name="connsiteY1" fmla="*/ 168758 h 606425"/>
                  <a:gd name="connsiteX2" fmla="*/ 51452 w 470552"/>
                  <a:gd name="connsiteY2" fmla="*/ 606425 h 606425"/>
                  <a:gd name="connsiteX0" fmla="*/ 471640 w 471640"/>
                  <a:gd name="connsiteY0" fmla="*/ 0 h 606425"/>
                  <a:gd name="connsiteX1" fmla="*/ 1088 w 471640"/>
                  <a:gd name="connsiteY1" fmla="*/ 168758 h 606425"/>
                  <a:gd name="connsiteX2" fmla="*/ 52540 w 471640"/>
                  <a:gd name="connsiteY2" fmla="*/ 606425 h 606425"/>
                  <a:gd name="connsiteX0" fmla="*/ 471003 w 471003"/>
                  <a:gd name="connsiteY0" fmla="*/ 0 h 606425"/>
                  <a:gd name="connsiteX1" fmla="*/ 451 w 471003"/>
                  <a:gd name="connsiteY1" fmla="*/ 168758 h 606425"/>
                  <a:gd name="connsiteX2" fmla="*/ 51903 w 471003"/>
                  <a:gd name="connsiteY2" fmla="*/ 606425 h 606425"/>
                </a:gdLst>
                <a:ahLst/>
                <a:cxnLst>
                  <a:cxn ang="0">
                    <a:pos x="connsiteX0" y="connsiteY0"/>
                  </a:cxn>
                  <a:cxn ang="0">
                    <a:pos x="connsiteX1" y="connsiteY1"/>
                  </a:cxn>
                  <a:cxn ang="0">
                    <a:pos x="connsiteX2" y="connsiteY2"/>
                  </a:cxn>
                </a:cxnLst>
                <a:rect l="l" t="t" r="r" b="b"/>
                <a:pathLst>
                  <a:path w="471003" h="606425">
                    <a:moveTo>
                      <a:pt x="471003" y="0"/>
                    </a:moveTo>
                    <a:cubicBezTo>
                      <a:pt x="314152" y="56253"/>
                      <a:pt x="-13812" y="46730"/>
                      <a:pt x="451" y="168758"/>
                    </a:cubicBezTo>
                    <a:cubicBezTo>
                      <a:pt x="19501" y="331741"/>
                      <a:pt x="32853" y="443442"/>
                      <a:pt x="51903" y="606425"/>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6" name="Freeform 25">
                <a:extLst>
                  <a:ext uri="{FF2B5EF4-FFF2-40B4-BE49-F238E27FC236}">
                    <a16:creationId xmlns:a16="http://schemas.microsoft.com/office/drawing/2014/main" id="{9CBB207E-9C68-A44E-A6EC-0EC43F9A6D15}"/>
                  </a:ext>
                </a:extLst>
              </p:cNvPr>
              <p:cNvSpPr/>
              <p:nvPr/>
            </p:nvSpPr>
            <p:spPr>
              <a:xfrm>
                <a:off x="7393830" y="6617256"/>
                <a:ext cx="875723" cy="969060"/>
              </a:xfrm>
              <a:custGeom>
                <a:avLst/>
                <a:gdLst>
                  <a:gd name="connsiteX0" fmla="*/ 57150 w 536575"/>
                  <a:gd name="connsiteY0" fmla="*/ 0 h 577850"/>
                  <a:gd name="connsiteX1" fmla="*/ 244475 w 536575"/>
                  <a:gd name="connsiteY1" fmla="*/ 200025 h 577850"/>
                  <a:gd name="connsiteX2" fmla="*/ 88900 w 536575"/>
                  <a:gd name="connsiteY2" fmla="*/ 304800 h 577850"/>
                  <a:gd name="connsiteX3" fmla="*/ 28575 w 536575"/>
                  <a:gd name="connsiteY3" fmla="*/ 371475 h 577850"/>
                  <a:gd name="connsiteX4" fmla="*/ 0 w 536575"/>
                  <a:gd name="connsiteY4" fmla="*/ 450850 h 577850"/>
                  <a:gd name="connsiteX5" fmla="*/ 12700 w 536575"/>
                  <a:gd name="connsiteY5" fmla="*/ 533400 h 577850"/>
                  <a:gd name="connsiteX6" fmla="*/ 50800 w 536575"/>
                  <a:gd name="connsiteY6" fmla="*/ 577850 h 577850"/>
                  <a:gd name="connsiteX7" fmla="*/ 196850 w 536575"/>
                  <a:gd name="connsiteY7" fmla="*/ 444500 h 577850"/>
                  <a:gd name="connsiteX8" fmla="*/ 276225 w 536575"/>
                  <a:gd name="connsiteY8" fmla="*/ 282575 h 577850"/>
                  <a:gd name="connsiteX9" fmla="*/ 263525 w 536575"/>
                  <a:gd name="connsiteY9" fmla="*/ 203200 h 577850"/>
                  <a:gd name="connsiteX10" fmla="*/ 396875 w 536575"/>
                  <a:gd name="connsiteY10" fmla="*/ 282575 h 577850"/>
                  <a:gd name="connsiteX11" fmla="*/ 476250 w 536575"/>
                  <a:gd name="connsiteY11" fmla="*/ 390525 h 577850"/>
                  <a:gd name="connsiteX12" fmla="*/ 514350 w 536575"/>
                  <a:gd name="connsiteY12" fmla="*/ 447675 h 577850"/>
                  <a:gd name="connsiteX13" fmla="*/ 536575 w 536575"/>
                  <a:gd name="connsiteY13" fmla="*/ 460375 h 577850"/>
                  <a:gd name="connsiteX0" fmla="*/ 57150 w 536575"/>
                  <a:gd name="connsiteY0" fmla="*/ 0 h 577850"/>
                  <a:gd name="connsiteX1" fmla="*/ 244475 w 536575"/>
                  <a:gd name="connsiteY1" fmla="*/ 200025 h 577850"/>
                  <a:gd name="connsiteX2" fmla="*/ 88900 w 536575"/>
                  <a:gd name="connsiteY2" fmla="*/ 304800 h 577850"/>
                  <a:gd name="connsiteX3" fmla="*/ 28575 w 536575"/>
                  <a:gd name="connsiteY3" fmla="*/ 371475 h 577850"/>
                  <a:gd name="connsiteX4" fmla="*/ 0 w 536575"/>
                  <a:gd name="connsiteY4" fmla="*/ 450850 h 577850"/>
                  <a:gd name="connsiteX5" fmla="*/ 50800 w 536575"/>
                  <a:gd name="connsiteY5" fmla="*/ 577850 h 577850"/>
                  <a:gd name="connsiteX6" fmla="*/ 196850 w 536575"/>
                  <a:gd name="connsiteY6" fmla="*/ 444500 h 577850"/>
                  <a:gd name="connsiteX7" fmla="*/ 276225 w 536575"/>
                  <a:gd name="connsiteY7" fmla="*/ 282575 h 577850"/>
                  <a:gd name="connsiteX8" fmla="*/ 263525 w 536575"/>
                  <a:gd name="connsiteY8" fmla="*/ 203200 h 577850"/>
                  <a:gd name="connsiteX9" fmla="*/ 396875 w 536575"/>
                  <a:gd name="connsiteY9" fmla="*/ 282575 h 577850"/>
                  <a:gd name="connsiteX10" fmla="*/ 476250 w 536575"/>
                  <a:gd name="connsiteY10" fmla="*/ 390525 h 577850"/>
                  <a:gd name="connsiteX11" fmla="*/ 514350 w 536575"/>
                  <a:gd name="connsiteY11" fmla="*/ 447675 h 577850"/>
                  <a:gd name="connsiteX12" fmla="*/ 536575 w 536575"/>
                  <a:gd name="connsiteY12" fmla="*/ 460375 h 577850"/>
                  <a:gd name="connsiteX0" fmla="*/ 28575 w 508000"/>
                  <a:gd name="connsiteY0" fmla="*/ 0 h 577850"/>
                  <a:gd name="connsiteX1" fmla="*/ 215900 w 508000"/>
                  <a:gd name="connsiteY1" fmla="*/ 200025 h 577850"/>
                  <a:gd name="connsiteX2" fmla="*/ 60325 w 508000"/>
                  <a:gd name="connsiteY2" fmla="*/ 304800 h 577850"/>
                  <a:gd name="connsiteX3" fmla="*/ 0 w 508000"/>
                  <a:gd name="connsiteY3" fmla="*/ 371475 h 577850"/>
                  <a:gd name="connsiteX4" fmla="*/ 22225 w 508000"/>
                  <a:gd name="connsiteY4" fmla="*/ 577850 h 577850"/>
                  <a:gd name="connsiteX5" fmla="*/ 168275 w 508000"/>
                  <a:gd name="connsiteY5" fmla="*/ 444500 h 577850"/>
                  <a:gd name="connsiteX6" fmla="*/ 247650 w 508000"/>
                  <a:gd name="connsiteY6" fmla="*/ 282575 h 577850"/>
                  <a:gd name="connsiteX7" fmla="*/ 234950 w 508000"/>
                  <a:gd name="connsiteY7" fmla="*/ 203200 h 577850"/>
                  <a:gd name="connsiteX8" fmla="*/ 368300 w 508000"/>
                  <a:gd name="connsiteY8" fmla="*/ 282575 h 577850"/>
                  <a:gd name="connsiteX9" fmla="*/ 447675 w 508000"/>
                  <a:gd name="connsiteY9" fmla="*/ 390525 h 577850"/>
                  <a:gd name="connsiteX10" fmla="*/ 485775 w 508000"/>
                  <a:gd name="connsiteY10" fmla="*/ 447675 h 577850"/>
                  <a:gd name="connsiteX11" fmla="*/ 508000 w 508000"/>
                  <a:gd name="connsiteY11" fmla="*/ 460375 h 577850"/>
                  <a:gd name="connsiteX0" fmla="*/ 28575 w 508000"/>
                  <a:gd name="connsiteY0" fmla="*/ 0 h 577850"/>
                  <a:gd name="connsiteX1" fmla="*/ 215900 w 508000"/>
                  <a:gd name="connsiteY1" fmla="*/ 200025 h 577850"/>
                  <a:gd name="connsiteX2" fmla="*/ 0 w 508000"/>
                  <a:gd name="connsiteY2" fmla="*/ 371475 h 577850"/>
                  <a:gd name="connsiteX3" fmla="*/ 22225 w 508000"/>
                  <a:gd name="connsiteY3" fmla="*/ 577850 h 577850"/>
                  <a:gd name="connsiteX4" fmla="*/ 168275 w 508000"/>
                  <a:gd name="connsiteY4" fmla="*/ 444500 h 577850"/>
                  <a:gd name="connsiteX5" fmla="*/ 247650 w 508000"/>
                  <a:gd name="connsiteY5" fmla="*/ 282575 h 577850"/>
                  <a:gd name="connsiteX6" fmla="*/ 234950 w 508000"/>
                  <a:gd name="connsiteY6" fmla="*/ 203200 h 577850"/>
                  <a:gd name="connsiteX7" fmla="*/ 368300 w 508000"/>
                  <a:gd name="connsiteY7" fmla="*/ 282575 h 577850"/>
                  <a:gd name="connsiteX8" fmla="*/ 447675 w 508000"/>
                  <a:gd name="connsiteY8" fmla="*/ 390525 h 577850"/>
                  <a:gd name="connsiteX9" fmla="*/ 485775 w 508000"/>
                  <a:gd name="connsiteY9" fmla="*/ 447675 h 577850"/>
                  <a:gd name="connsiteX10" fmla="*/ 508000 w 508000"/>
                  <a:gd name="connsiteY10" fmla="*/ 460375 h 577850"/>
                  <a:gd name="connsiteX0" fmla="*/ 28575 w 508000"/>
                  <a:gd name="connsiteY0" fmla="*/ 0 h 577850"/>
                  <a:gd name="connsiteX1" fmla="*/ 215900 w 508000"/>
                  <a:gd name="connsiteY1" fmla="*/ 200025 h 577850"/>
                  <a:gd name="connsiteX2" fmla="*/ 0 w 508000"/>
                  <a:gd name="connsiteY2" fmla="*/ 371475 h 577850"/>
                  <a:gd name="connsiteX3" fmla="*/ 22225 w 508000"/>
                  <a:gd name="connsiteY3" fmla="*/ 577850 h 577850"/>
                  <a:gd name="connsiteX4" fmla="*/ 168275 w 508000"/>
                  <a:gd name="connsiteY4" fmla="*/ 444500 h 577850"/>
                  <a:gd name="connsiteX5" fmla="*/ 247650 w 508000"/>
                  <a:gd name="connsiteY5" fmla="*/ 282575 h 577850"/>
                  <a:gd name="connsiteX6" fmla="*/ 234950 w 508000"/>
                  <a:gd name="connsiteY6" fmla="*/ 203200 h 577850"/>
                  <a:gd name="connsiteX7" fmla="*/ 368300 w 508000"/>
                  <a:gd name="connsiteY7" fmla="*/ 282575 h 577850"/>
                  <a:gd name="connsiteX8" fmla="*/ 447675 w 508000"/>
                  <a:gd name="connsiteY8" fmla="*/ 390525 h 577850"/>
                  <a:gd name="connsiteX9" fmla="*/ 485775 w 508000"/>
                  <a:gd name="connsiteY9" fmla="*/ 447675 h 577850"/>
                  <a:gd name="connsiteX10" fmla="*/ 508000 w 508000"/>
                  <a:gd name="connsiteY10"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62471 w 522821"/>
                  <a:gd name="connsiteY5" fmla="*/ 282575 h 577850"/>
                  <a:gd name="connsiteX6" fmla="*/ 249771 w 522821"/>
                  <a:gd name="connsiteY6" fmla="*/ 203200 h 577850"/>
                  <a:gd name="connsiteX7" fmla="*/ 383121 w 522821"/>
                  <a:gd name="connsiteY7" fmla="*/ 282575 h 577850"/>
                  <a:gd name="connsiteX8" fmla="*/ 462496 w 522821"/>
                  <a:gd name="connsiteY8" fmla="*/ 390525 h 577850"/>
                  <a:gd name="connsiteX9" fmla="*/ 500596 w 522821"/>
                  <a:gd name="connsiteY9" fmla="*/ 447675 h 577850"/>
                  <a:gd name="connsiteX10" fmla="*/ 522821 w 522821"/>
                  <a:gd name="connsiteY10"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62471 w 522821"/>
                  <a:gd name="connsiteY5" fmla="*/ 282575 h 577850"/>
                  <a:gd name="connsiteX6" fmla="*/ 249771 w 522821"/>
                  <a:gd name="connsiteY6" fmla="*/ 203200 h 577850"/>
                  <a:gd name="connsiteX7" fmla="*/ 383121 w 522821"/>
                  <a:gd name="connsiteY7" fmla="*/ 282575 h 577850"/>
                  <a:gd name="connsiteX8" fmla="*/ 462496 w 522821"/>
                  <a:gd name="connsiteY8" fmla="*/ 390525 h 577850"/>
                  <a:gd name="connsiteX9" fmla="*/ 500596 w 522821"/>
                  <a:gd name="connsiteY9" fmla="*/ 447675 h 577850"/>
                  <a:gd name="connsiteX10" fmla="*/ 522821 w 522821"/>
                  <a:gd name="connsiteY10"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183096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49771 w 522821"/>
                  <a:gd name="connsiteY5" fmla="*/ 203200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29828 w 522821"/>
                  <a:gd name="connsiteY5" fmla="*/ 211747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462496 w 522821"/>
                  <a:gd name="connsiteY7" fmla="*/ 390525 h 577850"/>
                  <a:gd name="connsiteX8" fmla="*/ 500596 w 522821"/>
                  <a:gd name="connsiteY8" fmla="*/ 447675 h 577850"/>
                  <a:gd name="connsiteX9" fmla="*/ 522821 w 522821"/>
                  <a:gd name="connsiteY9"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462496 w 522821"/>
                  <a:gd name="connsiteY7" fmla="*/ 390525 h 577850"/>
                  <a:gd name="connsiteX8" fmla="*/ 522821 w 522821"/>
                  <a:gd name="connsiteY8"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45073 w 522821"/>
                  <a:gd name="connsiteY6" fmla="*/ 260829 h 577850"/>
                  <a:gd name="connsiteX7" fmla="*/ 383121 w 522821"/>
                  <a:gd name="connsiteY7" fmla="*/ 282575 h 577850"/>
                  <a:gd name="connsiteX8" fmla="*/ 522821 w 522821"/>
                  <a:gd name="connsiteY8"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50"/>
                  <a:gd name="connsiteX1" fmla="*/ 230721 w 522821"/>
                  <a:gd name="connsiteY1" fmla="*/ 200025 h 577850"/>
                  <a:gd name="connsiteX2" fmla="*/ 14821 w 522821"/>
                  <a:gd name="connsiteY2" fmla="*/ 371475 h 577850"/>
                  <a:gd name="connsiteX3" fmla="*/ 37046 w 522821"/>
                  <a:gd name="connsiteY3" fmla="*/ 577850 h 577850"/>
                  <a:gd name="connsiteX4" fmla="*/ 203039 w 522821"/>
                  <a:gd name="connsiteY4" fmla="*/ 444500 h 577850"/>
                  <a:gd name="connsiteX5" fmla="*/ 232677 w 522821"/>
                  <a:gd name="connsiteY5" fmla="*/ 197502 h 577850"/>
                  <a:gd name="connsiteX6" fmla="*/ 383121 w 522821"/>
                  <a:gd name="connsiteY6" fmla="*/ 282575 h 577850"/>
                  <a:gd name="connsiteX7" fmla="*/ 522821 w 522821"/>
                  <a:gd name="connsiteY7" fmla="*/ 460375 h 577850"/>
                  <a:gd name="connsiteX0" fmla="*/ 43396 w 522821"/>
                  <a:gd name="connsiteY0" fmla="*/ 0 h 577863"/>
                  <a:gd name="connsiteX1" fmla="*/ 230721 w 522821"/>
                  <a:gd name="connsiteY1" fmla="*/ 200025 h 577863"/>
                  <a:gd name="connsiteX2" fmla="*/ 14821 w 522821"/>
                  <a:gd name="connsiteY2" fmla="*/ 371475 h 577863"/>
                  <a:gd name="connsiteX3" fmla="*/ 37046 w 522821"/>
                  <a:gd name="connsiteY3" fmla="*/ 577850 h 577863"/>
                  <a:gd name="connsiteX4" fmla="*/ 203039 w 522821"/>
                  <a:gd name="connsiteY4" fmla="*/ 444500 h 577863"/>
                  <a:gd name="connsiteX5" fmla="*/ 232677 w 522821"/>
                  <a:gd name="connsiteY5" fmla="*/ 197502 h 577863"/>
                  <a:gd name="connsiteX6" fmla="*/ 383121 w 522821"/>
                  <a:gd name="connsiteY6" fmla="*/ 282575 h 577863"/>
                  <a:gd name="connsiteX7" fmla="*/ 522821 w 522821"/>
                  <a:gd name="connsiteY7" fmla="*/ 460375 h 577863"/>
                  <a:gd name="connsiteX0" fmla="*/ 43396 w 522821"/>
                  <a:gd name="connsiteY0" fmla="*/ 0 h 577863"/>
                  <a:gd name="connsiteX1" fmla="*/ 230721 w 522821"/>
                  <a:gd name="connsiteY1" fmla="*/ 200025 h 577863"/>
                  <a:gd name="connsiteX2" fmla="*/ 14821 w 522821"/>
                  <a:gd name="connsiteY2" fmla="*/ 371475 h 577863"/>
                  <a:gd name="connsiteX3" fmla="*/ 37046 w 522821"/>
                  <a:gd name="connsiteY3" fmla="*/ 577850 h 577863"/>
                  <a:gd name="connsiteX4" fmla="*/ 203039 w 522821"/>
                  <a:gd name="connsiteY4" fmla="*/ 444500 h 577863"/>
                  <a:gd name="connsiteX5" fmla="*/ 232677 w 522821"/>
                  <a:gd name="connsiteY5" fmla="*/ 197502 h 577863"/>
                  <a:gd name="connsiteX6" fmla="*/ 383121 w 522821"/>
                  <a:gd name="connsiteY6" fmla="*/ 282575 h 577863"/>
                  <a:gd name="connsiteX7" fmla="*/ 522821 w 522821"/>
                  <a:gd name="connsiteY7" fmla="*/ 460375 h 577863"/>
                  <a:gd name="connsiteX0" fmla="*/ 43396 w 522821"/>
                  <a:gd name="connsiteY0" fmla="*/ 0 h 577863"/>
                  <a:gd name="connsiteX1" fmla="*/ 230721 w 522821"/>
                  <a:gd name="connsiteY1" fmla="*/ 200025 h 577863"/>
                  <a:gd name="connsiteX2" fmla="*/ 14821 w 522821"/>
                  <a:gd name="connsiteY2" fmla="*/ 371475 h 577863"/>
                  <a:gd name="connsiteX3" fmla="*/ 37046 w 522821"/>
                  <a:gd name="connsiteY3" fmla="*/ 577850 h 577863"/>
                  <a:gd name="connsiteX4" fmla="*/ 203039 w 522821"/>
                  <a:gd name="connsiteY4" fmla="*/ 444500 h 577863"/>
                  <a:gd name="connsiteX5" fmla="*/ 232677 w 522821"/>
                  <a:gd name="connsiteY5" fmla="*/ 197502 h 577863"/>
                  <a:gd name="connsiteX6" fmla="*/ 383121 w 522821"/>
                  <a:gd name="connsiteY6" fmla="*/ 282575 h 577863"/>
                  <a:gd name="connsiteX7" fmla="*/ 522821 w 522821"/>
                  <a:gd name="connsiteY7" fmla="*/ 460375 h 577863"/>
                  <a:gd name="connsiteX0" fmla="*/ 43396 w 522821"/>
                  <a:gd name="connsiteY0" fmla="*/ 0 h 577863"/>
                  <a:gd name="connsiteX1" fmla="*/ 230721 w 522821"/>
                  <a:gd name="connsiteY1" fmla="*/ 200025 h 577863"/>
                  <a:gd name="connsiteX2" fmla="*/ 14821 w 522821"/>
                  <a:gd name="connsiteY2" fmla="*/ 371475 h 577863"/>
                  <a:gd name="connsiteX3" fmla="*/ 37046 w 522821"/>
                  <a:gd name="connsiteY3" fmla="*/ 577850 h 577863"/>
                  <a:gd name="connsiteX4" fmla="*/ 203039 w 522821"/>
                  <a:gd name="connsiteY4" fmla="*/ 444500 h 577863"/>
                  <a:gd name="connsiteX5" fmla="*/ 241225 w 522821"/>
                  <a:gd name="connsiteY5" fmla="*/ 183257 h 577863"/>
                  <a:gd name="connsiteX6" fmla="*/ 383121 w 522821"/>
                  <a:gd name="connsiteY6" fmla="*/ 282575 h 577863"/>
                  <a:gd name="connsiteX7" fmla="*/ 522821 w 522821"/>
                  <a:gd name="connsiteY7" fmla="*/ 460375 h 577863"/>
                  <a:gd name="connsiteX0" fmla="*/ 44451 w 523876"/>
                  <a:gd name="connsiteY0" fmla="*/ 0 h 577863"/>
                  <a:gd name="connsiteX1" fmla="*/ 246021 w 523876"/>
                  <a:gd name="connsiteY1" fmla="*/ 185779 h 577863"/>
                  <a:gd name="connsiteX2" fmla="*/ 15876 w 523876"/>
                  <a:gd name="connsiteY2" fmla="*/ 371475 h 577863"/>
                  <a:gd name="connsiteX3" fmla="*/ 38101 w 523876"/>
                  <a:gd name="connsiteY3" fmla="*/ 577850 h 577863"/>
                  <a:gd name="connsiteX4" fmla="*/ 204094 w 523876"/>
                  <a:gd name="connsiteY4" fmla="*/ 444500 h 577863"/>
                  <a:gd name="connsiteX5" fmla="*/ 242280 w 523876"/>
                  <a:gd name="connsiteY5" fmla="*/ 183257 h 577863"/>
                  <a:gd name="connsiteX6" fmla="*/ 384176 w 523876"/>
                  <a:gd name="connsiteY6" fmla="*/ 282575 h 577863"/>
                  <a:gd name="connsiteX7" fmla="*/ 523876 w 523876"/>
                  <a:gd name="connsiteY7" fmla="*/ 460375 h 577863"/>
                  <a:gd name="connsiteX0" fmla="*/ 44451 w 523876"/>
                  <a:gd name="connsiteY0" fmla="*/ 0 h 577863"/>
                  <a:gd name="connsiteX1" fmla="*/ 246021 w 523876"/>
                  <a:gd name="connsiteY1" fmla="*/ 185779 h 577863"/>
                  <a:gd name="connsiteX2" fmla="*/ 15876 w 523876"/>
                  <a:gd name="connsiteY2" fmla="*/ 371475 h 577863"/>
                  <a:gd name="connsiteX3" fmla="*/ 38101 w 523876"/>
                  <a:gd name="connsiteY3" fmla="*/ 577850 h 577863"/>
                  <a:gd name="connsiteX4" fmla="*/ 204094 w 523876"/>
                  <a:gd name="connsiteY4" fmla="*/ 444500 h 577863"/>
                  <a:gd name="connsiteX5" fmla="*/ 242280 w 523876"/>
                  <a:gd name="connsiteY5" fmla="*/ 183257 h 577863"/>
                  <a:gd name="connsiteX6" fmla="*/ 384176 w 523876"/>
                  <a:gd name="connsiteY6" fmla="*/ 282575 h 577863"/>
                  <a:gd name="connsiteX7" fmla="*/ 523876 w 523876"/>
                  <a:gd name="connsiteY7" fmla="*/ 460375 h 577863"/>
                  <a:gd name="connsiteX0" fmla="*/ 44451 w 523876"/>
                  <a:gd name="connsiteY0" fmla="*/ 0 h 579713"/>
                  <a:gd name="connsiteX1" fmla="*/ 246021 w 523876"/>
                  <a:gd name="connsiteY1" fmla="*/ 185779 h 579713"/>
                  <a:gd name="connsiteX2" fmla="*/ 15876 w 523876"/>
                  <a:gd name="connsiteY2" fmla="*/ 371475 h 579713"/>
                  <a:gd name="connsiteX3" fmla="*/ 38101 w 523876"/>
                  <a:gd name="connsiteY3" fmla="*/ 577850 h 579713"/>
                  <a:gd name="connsiteX4" fmla="*/ 204094 w 523876"/>
                  <a:gd name="connsiteY4" fmla="*/ 444500 h 579713"/>
                  <a:gd name="connsiteX5" fmla="*/ 242280 w 523876"/>
                  <a:gd name="connsiteY5" fmla="*/ 183257 h 579713"/>
                  <a:gd name="connsiteX6" fmla="*/ 384176 w 523876"/>
                  <a:gd name="connsiteY6" fmla="*/ 282575 h 579713"/>
                  <a:gd name="connsiteX7" fmla="*/ 523876 w 523876"/>
                  <a:gd name="connsiteY7" fmla="*/ 460375 h 5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876" h="579713">
                    <a:moveTo>
                      <a:pt x="44451" y="0"/>
                    </a:moveTo>
                    <a:lnTo>
                      <a:pt x="246021" y="185779"/>
                    </a:lnTo>
                    <a:cubicBezTo>
                      <a:pt x="87411" y="239144"/>
                      <a:pt x="50529" y="306130"/>
                      <a:pt x="15876" y="371475"/>
                    </a:cubicBezTo>
                    <a:cubicBezTo>
                      <a:pt x="-18777" y="436820"/>
                      <a:pt x="10055" y="565679"/>
                      <a:pt x="38101" y="577850"/>
                    </a:cubicBezTo>
                    <a:cubicBezTo>
                      <a:pt x="75388" y="593229"/>
                      <a:pt x="170064" y="510265"/>
                      <a:pt x="204094" y="444500"/>
                    </a:cubicBezTo>
                    <a:cubicBezTo>
                      <a:pt x="238124" y="378735"/>
                      <a:pt x="246454" y="250131"/>
                      <a:pt x="242280" y="183257"/>
                    </a:cubicBezTo>
                    <a:cubicBezTo>
                      <a:pt x="317880" y="241741"/>
                      <a:pt x="337243" y="236389"/>
                      <a:pt x="384176" y="282575"/>
                    </a:cubicBezTo>
                    <a:cubicBezTo>
                      <a:pt x="431109" y="328761"/>
                      <a:pt x="468762" y="418202"/>
                      <a:pt x="523876" y="460375"/>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7" name="Freeform 26">
                <a:extLst>
                  <a:ext uri="{FF2B5EF4-FFF2-40B4-BE49-F238E27FC236}">
                    <a16:creationId xmlns:a16="http://schemas.microsoft.com/office/drawing/2014/main" id="{1736FED9-DBF0-9C4F-9D65-C8955D6FAE9E}"/>
                  </a:ext>
                </a:extLst>
              </p:cNvPr>
              <p:cNvSpPr/>
              <p:nvPr/>
            </p:nvSpPr>
            <p:spPr>
              <a:xfrm>
                <a:off x="8300994" y="6346580"/>
                <a:ext cx="1252949" cy="854349"/>
              </a:xfrm>
              <a:custGeom>
                <a:avLst/>
                <a:gdLst>
                  <a:gd name="connsiteX0" fmla="*/ 0 w 723900"/>
                  <a:gd name="connsiteY0" fmla="*/ 482600 h 504825"/>
                  <a:gd name="connsiteX1" fmla="*/ 209550 w 723900"/>
                  <a:gd name="connsiteY1" fmla="*/ 73025 h 504825"/>
                  <a:gd name="connsiteX2" fmla="*/ 193675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38150 w 723900"/>
                  <a:gd name="connsiteY6" fmla="*/ 180975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38150 w 723900"/>
                  <a:gd name="connsiteY6" fmla="*/ 180975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38150 w 723900"/>
                  <a:gd name="connsiteY6" fmla="*/ 180975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38150 w 723900"/>
                  <a:gd name="connsiteY6" fmla="*/ 180975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38150 w 723900"/>
                  <a:gd name="connsiteY6" fmla="*/ 180975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38150 w 723900"/>
                  <a:gd name="connsiteY6" fmla="*/ 180975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42900 w 723900"/>
                  <a:gd name="connsiteY3" fmla="*/ 295275 h 504825"/>
                  <a:gd name="connsiteX4" fmla="*/ 508000 w 723900"/>
                  <a:gd name="connsiteY4" fmla="*/ 0 h 504825"/>
                  <a:gd name="connsiteX5" fmla="*/ 260350 w 723900"/>
                  <a:gd name="connsiteY5" fmla="*/ 504825 h 504825"/>
                  <a:gd name="connsiteX6" fmla="*/ 423905 w 723900"/>
                  <a:gd name="connsiteY6" fmla="*/ 178126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59994 w 723900"/>
                  <a:gd name="connsiteY3" fmla="*/ 289577 h 504825"/>
                  <a:gd name="connsiteX4" fmla="*/ 508000 w 723900"/>
                  <a:gd name="connsiteY4" fmla="*/ 0 h 504825"/>
                  <a:gd name="connsiteX5" fmla="*/ 260350 w 723900"/>
                  <a:gd name="connsiteY5" fmla="*/ 504825 h 504825"/>
                  <a:gd name="connsiteX6" fmla="*/ 423905 w 723900"/>
                  <a:gd name="connsiteY6" fmla="*/ 178126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59994 w 723900"/>
                  <a:gd name="connsiteY3" fmla="*/ 289577 h 504825"/>
                  <a:gd name="connsiteX4" fmla="*/ 508000 w 723900"/>
                  <a:gd name="connsiteY4" fmla="*/ 0 h 504825"/>
                  <a:gd name="connsiteX5" fmla="*/ 260350 w 723900"/>
                  <a:gd name="connsiteY5" fmla="*/ 504825 h 504825"/>
                  <a:gd name="connsiteX6" fmla="*/ 423905 w 723900"/>
                  <a:gd name="connsiteY6" fmla="*/ 178126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59994 w 723900"/>
                  <a:gd name="connsiteY3" fmla="*/ 289577 h 504825"/>
                  <a:gd name="connsiteX4" fmla="*/ 508000 w 723900"/>
                  <a:gd name="connsiteY4" fmla="*/ 0 h 504825"/>
                  <a:gd name="connsiteX5" fmla="*/ 260350 w 723900"/>
                  <a:gd name="connsiteY5" fmla="*/ 504825 h 504825"/>
                  <a:gd name="connsiteX6" fmla="*/ 423905 w 723900"/>
                  <a:gd name="connsiteY6" fmla="*/ 178126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59994 w 723900"/>
                  <a:gd name="connsiteY3" fmla="*/ 289577 h 504825"/>
                  <a:gd name="connsiteX4" fmla="*/ 508000 w 723900"/>
                  <a:gd name="connsiteY4" fmla="*/ 0 h 504825"/>
                  <a:gd name="connsiteX5" fmla="*/ 260350 w 723900"/>
                  <a:gd name="connsiteY5" fmla="*/ 504825 h 504825"/>
                  <a:gd name="connsiteX6" fmla="*/ 423905 w 723900"/>
                  <a:gd name="connsiteY6" fmla="*/ 178126 h 504825"/>
                  <a:gd name="connsiteX7" fmla="*/ 492125 w 723900"/>
                  <a:gd name="connsiteY7" fmla="*/ 292100 h 504825"/>
                  <a:gd name="connsiteX8" fmla="*/ 723900 w 723900"/>
                  <a:gd name="connsiteY8" fmla="*/ 377825 h 504825"/>
                  <a:gd name="connsiteX0" fmla="*/ 0 w 723900"/>
                  <a:gd name="connsiteY0" fmla="*/ 482600 h 504825"/>
                  <a:gd name="connsiteX1" fmla="*/ 209550 w 723900"/>
                  <a:gd name="connsiteY1" fmla="*/ 73025 h 504825"/>
                  <a:gd name="connsiteX2" fmla="*/ 196524 w 723900"/>
                  <a:gd name="connsiteY2" fmla="*/ 206375 h 504825"/>
                  <a:gd name="connsiteX3" fmla="*/ 359994 w 723900"/>
                  <a:gd name="connsiteY3" fmla="*/ 289577 h 504825"/>
                  <a:gd name="connsiteX4" fmla="*/ 508000 w 723900"/>
                  <a:gd name="connsiteY4" fmla="*/ 0 h 504825"/>
                  <a:gd name="connsiteX5" fmla="*/ 260350 w 723900"/>
                  <a:gd name="connsiteY5" fmla="*/ 504825 h 504825"/>
                  <a:gd name="connsiteX6" fmla="*/ 435302 w 723900"/>
                  <a:gd name="connsiteY6" fmla="*/ 141089 h 504825"/>
                  <a:gd name="connsiteX7" fmla="*/ 492125 w 723900"/>
                  <a:gd name="connsiteY7" fmla="*/ 292100 h 504825"/>
                  <a:gd name="connsiteX8" fmla="*/ 723900 w 723900"/>
                  <a:gd name="connsiteY8" fmla="*/ 377825 h 504825"/>
                  <a:gd name="connsiteX0" fmla="*/ 0 w 749541"/>
                  <a:gd name="connsiteY0" fmla="*/ 511090 h 511090"/>
                  <a:gd name="connsiteX1" fmla="*/ 235191 w 749541"/>
                  <a:gd name="connsiteY1" fmla="*/ 73025 h 511090"/>
                  <a:gd name="connsiteX2" fmla="*/ 222165 w 749541"/>
                  <a:gd name="connsiteY2" fmla="*/ 206375 h 511090"/>
                  <a:gd name="connsiteX3" fmla="*/ 385635 w 749541"/>
                  <a:gd name="connsiteY3" fmla="*/ 289577 h 511090"/>
                  <a:gd name="connsiteX4" fmla="*/ 533641 w 749541"/>
                  <a:gd name="connsiteY4" fmla="*/ 0 h 511090"/>
                  <a:gd name="connsiteX5" fmla="*/ 285991 w 749541"/>
                  <a:gd name="connsiteY5" fmla="*/ 504825 h 511090"/>
                  <a:gd name="connsiteX6" fmla="*/ 460943 w 749541"/>
                  <a:gd name="connsiteY6" fmla="*/ 141089 h 511090"/>
                  <a:gd name="connsiteX7" fmla="*/ 517766 w 749541"/>
                  <a:gd name="connsiteY7" fmla="*/ 292100 h 511090"/>
                  <a:gd name="connsiteX8" fmla="*/ 749541 w 749541"/>
                  <a:gd name="connsiteY8" fmla="*/ 377825 h 511090"/>
                  <a:gd name="connsiteX0" fmla="*/ 0 w 749541"/>
                  <a:gd name="connsiteY0" fmla="*/ 511090 h 511090"/>
                  <a:gd name="connsiteX1" fmla="*/ 235191 w 749541"/>
                  <a:gd name="connsiteY1" fmla="*/ 73025 h 511090"/>
                  <a:gd name="connsiteX2" fmla="*/ 222165 w 749541"/>
                  <a:gd name="connsiteY2" fmla="*/ 206375 h 511090"/>
                  <a:gd name="connsiteX3" fmla="*/ 385635 w 749541"/>
                  <a:gd name="connsiteY3" fmla="*/ 289577 h 511090"/>
                  <a:gd name="connsiteX4" fmla="*/ 533641 w 749541"/>
                  <a:gd name="connsiteY4" fmla="*/ 0 h 511090"/>
                  <a:gd name="connsiteX5" fmla="*/ 285991 w 749541"/>
                  <a:gd name="connsiteY5" fmla="*/ 504825 h 511090"/>
                  <a:gd name="connsiteX6" fmla="*/ 460943 w 749541"/>
                  <a:gd name="connsiteY6" fmla="*/ 141089 h 511090"/>
                  <a:gd name="connsiteX7" fmla="*/ 517766 w 749541"/>
                  <a:gd name="connsiteY7" fmla="*/ 292100 h 511090"/>
                  <a:gd name="connsiteX8" fmla="*/ 749541 w 749541"/>
                  <a:gd name="connsiteY8" fmla="*/ 377825 h 511090"/>
                  <a:gd name="connsiteX0" fmla="*/ 0 w 749541"/>
                  <a:gd name="connsiteY0" fmla="*/ 511090 h 511090"/>
                  <a:gd name="connsiteX1" fmla="*/ 235191 w 749541"/>
                  <a:gd name="connsiteY1" fmla="*/ 73025 h 511090"/>
                  <a:gd name="connsiteX2" fmla="*/ 222165 w 749541"/>
                  <a:gd name="connsiteY2" fmla="*/ 206375 h 511090"/>
                  <a:gd name="connsiteX3" fmla="*/ 385635 w 749541"/>
                  <a:gd name="connsiteY3" fmla="*/ 289577 h 511090"/>
                  <a:gd name="connsiteX4" fmla="*/ 533641 w 749541"/>
                  <a:gd name="connsiteY4" fmla="*/ 0 h 511090"/>
                  <a:gd name="connsiteX5" fmla="*/ 285991 w 749541"/>
                  <a:gd name="connsiteY5" fmla="*/ 504825 h 511090"/>
                  <a:gd name="connsiteX6" fmla="*/ 460943 w 749541"/>
                  <a:gd name="connsiteY6" fmla="*/ 141089 h 511090"/>
                  <a:gd name="connsiteX7" fmla="*/ 517766 w 749541"/>
                  <a:gd name="connsiteY7" fmla="*/ 292100 h 511090"/>
                  <a:gd name="connsiteX8" fmla="*/ 749541 w 749541"/>
                  <a:gd name="connsiteY8" fmla="*/ 377825 h 511090"/>
                  <a:gd name="connsiteX0" fmla="*/ 0 w 749541"/>
                  <a:gd name="connsiteY0" fmla="*/ 511090 h 511090"/>
                  <a:gd name="connsiteX1" fmla="*/ 235191 w 749541"/>
                  <a:gd name="connsiteY1" fmla="*/ 73025 h 511090"/>
                  <a:gd name="connsiteX2" fmla="*/ 222165 w 749541"/>
                  <a:gd name="connsiteY2" fmla="*/ 206375 h 511090"/>
                  <a:gd name="connsiteX3" fmla="*/ 385635 w 749541"/>
                  <a:gd name="connsiteY3" fmla="*/ 289577 h 511090"/>
                  <a:gd name="connsiteX4" fmla="*/ 533641 w 749541"/>
                  <a:gd name="connsiteY4" fmla="*/ 0 h 511090"/>
                  <a:gd name="connsiteX5" fmla="*/ 285991 w 749541"/>
                  <a:gd name="connsiteY5" fmla="*/ 504825 h 511090"/>
                  <a:gd name="connsiteX6" fmla="*/ 460943 w 749541"/>
                  <a:gd name="connsiteY6" fmla="*/ 141089 h 511090"/>
                  <a:gd name="connsiteX7" fmla="*/ 517766 w 749541"/>
                  <a:gd name="connsiteY7" fmla="*/ 292100 h 511090"/>
                  <a:gd name="connsiteX8" fmla="*/ 749541 w 749541"/>
                  <a:gd name="connsiteY8" fmla="*/ 377825 h 51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9541" h="511090">
                    <a:moveTo>
                      <a:pt x="0" y="511090"/>
                    </a:moveTo>
                    <a:cubicBezTo>
                      <a:pt x="172415" y="276748"/>
                      <a:pt x="171039" y="224745"/>
                      <a:pt x="235191" y="73025"/>
                    </a:cubicBezTo>
                    <a:cubicBezTo>
                      <a:pt x="267945" y="26987"/>
                      <a:pt x="197091" y="170283"/>
                      <a:pt x="222165" y="206375"/>
                    </a:cubicBezTo>
                    <a:cubicBezTo>
                      <a:pt x="247239" y="242467"/>
                      <a:pt x="342269" y="301181"/>
                      <a:pt x="385635" y="289577"/>
                    </a:cubicBezTo>
                    <a:lnTo>
                      <a:pt x="533641" y="0"/>
                    </a:lnTo>
                    <a:lnTo>
                      <a:pt x="285991" y="504825"/>
                    </a:lnTo>
                    <a:lnTo>
                      <a:pt x="460943" y="141089"/>
                    </a:lnTo>
                    <a:cubicBezTo>
                      <a:pt x="456836" y="213898"/>
                      <a:pt x="469666" y="252644"/>
                      <a:pt x="517766" y="292100"/>
                    </a:cubicBezTo>
                    <a:cubicBezTo>
                      <a:pt x="565866" y="331556"/>
                      <a:pt x="672283" y="349250"/>
                      <a:pt x="749541" y="377825"/>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8" name="Freeform 27">
                <a:extLst>
                  <a:ext uri="{FF2B5EF4-FFF2-40B4-BE49-F238E27FC236}">
                    <a16:creationId xmlns:a16="http://schemas.microsoft.com/office/drawing/2014/main" id="{D129F1BE-E61F-9F4E-9111-A5721035FE7E}"/>
                  </a:ext>
                </a:extLst>
              </p:cNvPr>
              <p:cNvSpPr/>
              <p:nvPr/>
            </p:nvSpPr>
            <p:spPr>
              <a:xfrm>
                <a:off x="9901893" y="6415577"/>
                <a:ext cx="931131" cy="866525"/>
              </a:xfrm>
              <a:custGeom>
                <a:avLst/>
                <a:gdLst>
                  <a:gd name="connsiteX0" fmla="*/ 152400 w 584200"/>
                  <a:gd name="connsiteY0" fmla="*/ 0 h 517525"/>
                  <a:gd name="connsiteX1" fmla="*/ 336550 w 584200"/>
                  <a:gd name="connsiteY1" fmla="*/ 142875 h 517525"/>
                  <a:gd name="connsiteX2" fmla="*/ 44450 w 584200"/>
                  <a:gd name="connsiteY2" fmla="*/ 342900 h 517525"/>
                  <a:gd name="connsiteX3" fmla="*/ 0 w 584200"/>
                  <a:gd name="connsiteY3" fmla="*/ 444500 h 517525"/>
                  <a:gd name="connsiteX4" fmla="*/ 98425 w 584200"/>
                  <a:gd name="connsiteY4" fmla="*/ 517525 h 517525"/>
                  <a:gd name="connsiteX5" fmla="*/ 193675 w 584200"/>
                  <a:gd name="connsiteY5" fmla="*/ 428625 h 517525"/>
                  <a:gd name="connsiteX6" fmla="*/ 346075 w 584200"/>
                  <a:gd name="connsiteY6" fmla="*/ 139700 h 517525"/>
                  <a:gd name="connsiteX7" fmla="*/ 584200 w 584200"/>
                  <a:gd name="connsiteY7" fmla="*/ 263525 h 517525"/>
                  <a:gd name="connsiteX0" fmla="*/ 107950 w 539750"/>
                  <a:gd name="connsiteY0" fmla="*/ 0 h 517525"/>
                  <a:gd name="connsiteX1" fmla="*/ 292100 w 539750"/>
                  <a:gd name="connsiteY1" fmla="*/ 142875 h 517525"/>
                  <a:gd name="connsiteX2" fmla="*/ 0 w 539750"/>
                  <a:gd name="connsiteY2" fmla="*/ 342900 h 517525"/>
                  <a:gd name="connsiteX3" fmla="*/ 53975 w 539750"/>
                  <a:gd name="connsiteY3" fmla="*/ 517525 h 517525"/>
                  <a:gd name="connsiteX4" fmla="*/ 149225 w 539750"/>
                  <a:gd name="connsiteY4" fmla="*/ 428625 h 517525"/>
                  <a:gd name="connsiteX5" fmla="*/ 301625 w 539750"/>
                  <a:gd name="connsiteY5" fmla="*/ 139700 h 517525"/>
                  <a:gd name="connsiteX6" fmla="*/ 539750 w 539750"/>
                  <a:gd name="connsiteY6" fmla="*/ 263525 h 517525"/>
                  <a:gd name="connsiteX0" fmla="*/ 120019 w 551819"/>
                  <a:gd name="connsiteY0" fmla="*/ 0 h 520410"/>
                  <a:gd name="connsiteX1" fmla="*/ 304169 w 551819"/>
                  <a:gd name="connsiteY1" fmla="*/ 142875 h 520410"/>
                  <a:gd name="connsiteX2" fmla="*/ 12069 w 551819"/>
                  <a:gd name="connsiteY2" fmla="*/ 342900 h 520410"/>
                  <a:gd name="connsiteX3" fmla="*/ 66044 w 551819"/>
                  <a:gd name="connsiteY3" fmla="*/ 517525 h 520410"/>
                  <a:gd name="connsiteX4" fmla="*/ 161294 w 551819"/>
                  <a:gd name="connsiteY4" fmla="*/ 428625 h 520410"/>
                  <a:gd name="connsiteX5" fmla="*/ 313694 w 551819"/>
                  <a:gd name="connsiteY5" fmla="*/ 139700 h 520410"/>
                  <a:gd name="connsiteX6" fmla="*/ 551819 w 551819"/>
                  <a:gd name="connsiteY6" fmla="*/ 263525 h 520410"/>
                  <a:gd name="connsiteX0" fmla="*/ 132959 w 564759"/>
                  <a:gd name="connsiteY0" fmla="*/ 0 h 518242"/>
                  <a:gd name="connsiteX1" fmla="*/ 317109 w 564759"/>
                  <a:gd name="connsiteY1" fmla="*/ 142875 h 518242"/>
                  <a:gd name="connsiteX2" fmla="*/ 25009 w 564759"/>
                  <a:gd name="connsiteY2" fmla="*/ 342900 h 518242"/>
                  <a:gd name="connsiteX3" fmla="*/ 78984 w 564759"/>
                  <a:gd name="connsiteY3" fmla="*/ 517525 h 518242"/>
                  <a:gd name="connsiteX4" fmla="*/ 174234 w 564759"/>
                  <a:gd name="connsiteY4" fmla="*/ 428625 h 518242"/>
                  <a:gd name="connsiteX5" fmla="*/ 326634 w 564759"/>
                  <a:gd name="connsiteY5" fmla="*/ 139700 h 518242"/>
                  <a:gd name="connsiteX6" fmla="*/ 564759 w 564759"/>
                  <a:gd name="connsiteY6" fmla="*/ 263525 h 518242"/>
                  <a:gd name="connsiteX0" fmla="*/ 120020 w 551820"/>
                  <a:gd name="connsiteY0" fmla="*/ 0 h 518242"/>
                  <a:gd name="connsiteX1" fmla="*/ 304170 w 551820"/>
                  <a:gd name="connsiteY1" fmla="*/ 142875 h 518242"/>
                  <a:gd name="connsiteX2" fmla="*/ 12070 w 551820"/>
                  <a:gd name="connsiteY2" fmla="*/ 342900 h 518242"/>
                  <a:gd name="connsiteX3" fmla="*/ 66045 w 551820"/>
                  <a:gd name="connsiteY3" fmla="*/ 517525 h 518242"/>
                  <a:gd name="connsiteX4" fmla="*/ 161295 w 551820"/>
                  <a:gd name="connsiteY4" fmla="*/ 428625 h 518242"/>
                  <a:gd name="connsiteX5" fmla="*/ 313695 w 551820"/>
                  <a:gd name="connsiteY5" fmla="*/ 139700 h 518242"/>
                  <a:gd name="connsiteX6" fmla="*/ 551820 w 551820"/>
                  <a:gd name="connsiteY6" fmla="*/ 263525 h 518242"/>
                  <a:gd name="connsiteX0" fmla="*/ 134230 w 566030"/>
                  <a:gd name="connsiteY0" fmla="*/ 0 h 522341"/>
                  <a:gd name="connsiteX1" fmla="*/ 318380 w 566030"/>
                  <a:gd name="connsiteY1" fmla="*/ 142875 h 522341"/>
                  <a:gd name="connsiteX2" fmla="*/ 26280 w 566030"/>
                  <a:gd name="connsiteY2" fmla="*/ 342900 h 522341"/>
                  <a:gd name="connsiteX3" fmla="*/ 20010 w 566030"/>
                  <a:gd name="connsiteY3" fmla="*/ 492589 h 522341"/>
                  <a:gd name="connsiteX4" fmla="*/ 80255 w 566030"/>
                  <a:gd name="connsiteY4" fmla="*/ 517525 h 522341"/>
                  <a:gd name="connsiteX5" fmla="*/ 175505 w 566030"/>
                  <a:gd name="connsiteY5" fmla="*/ 428625 h 522341"/>
                  <a:gd name="connsiteX6" fmla="*/ 327905 w 566030"/>
                  <a:gd name="connsiteY6" fmla="*/ 139700 h 522341"/>
                  <a:gd name="connsiteX7" fmla="*/ 566030 w 566030"/>
                  <a:gd name="connsiteY7" fmla="*/ 263525 h 522341"/>
                  <a:gd name="connsiteX0" fmla="*/ 120020 w 551820"/>
                  <a:gd name="connsiteY0" fmla="*/ 0 h 520410"/>
                  <a:gd name="connsiteX1" fmla="*/ 304170 w 551820"/>
                  <a:gd name="connsiteY1" fmla="*/ 142875 h 520410"/>
                  <a:gd name="connsiteX2" fmla="*/ 12070 w 551820"/>
                  <a:gd name="connsiteY2" fmla="*/ 342900 h 520410"/>
                  <a:gd name="connsiteX3" fmla="*/ 66045 w 551820"/>
                  <a:gd name="connsiteY3" fmla="*/ 517525 h 520410"/>
                  <a:gd name="connsiteX4" fmla="*/ 161295 w 551820"/>
                  <a:gd name="connsiteY4" fmla="*/ 428625 h 520410"/>
                  <a:gd name="connsiteX5" fmla="*/ 313695 w 551820"/>
                  <a:gd name="connsiteY5" fmla="*/ 139700 h 520410"/>
                  <a:gd name="connsiteX6" fmla="*/ 551820 w 551820"/>
                  <a:gd name="connsiteY6" fmla="*/ 263525 h 520410"/>
                  <a:gd name="connsiteX0" fmla="*/ 124957 w 556757"/>
                  <a:gd name="connsiteY0" fmla="*/ 0 h 518974"/>
                  <a:gd name="connsiteX1" fmla="*/ 309107 w 556757"/>
                  <a:gd name="connsiteY1" fmla="*/ 142875 h 518974"/>
                  <a:gd name="connsiteX2" fmla="*/ 17007 w 556757"/>
                  <a:gd name="connsiteY2" fmla="*/ 342900 h 518974"/>
                  <a:gd name="connsiteX3" fmla="*/ 70982 w 556757"/>
                  <a:gd name="connsiteY3" fmla="*/ 517525 h 518974"/>
                  <a:gd name="connsiteX4" fmla="*/ 166232 w 556757"/>
                  <a:gd name="connsiteY4" fmla="*/ 428625 h 518974"/>
                  <a:gd name="connsiteX5" fmla="*/ 318632 w 556757"/>
                  <a:gd name="connsiteY5" fmla="*/ 139700 h 518974"/>
                  <a:gd name="connsiteX6" fmla="*/ 556757 w 556757"/>
                  <a:gd name="connsiteY6" fmla="*/ 263525 h 518974"/>
                  <a:gd name="connsiteX0" fmla="*/ 125556 w 557356"/>
                  <a:gd name="connsiteY0" fmla="*/ 0 h 517803"/>
                  <a:gd name="connsiteX1" fmla="*/ 309706 w 557356"/>
                  <a:gd name="connsiteY1" fmla="*/ 142875 h 517803"/>
                  <a:gd name="connsiteX2" fmla="*/ 17606 w 557356"/>
                  <a:gd name="connsiteY2" fmla="*/ 342900 h 517803"/>
                  <a:gd name="connsiteX3" fmla="*/ 71581 w 557356"/>
                  <a:gd name="connsiteY3" fmla="*/ 517525 h 517803"/>
                  <a:gd name="connsiteX4" fmla="*/ 166831 w 557356"/>
                  <a:gd name="connsiteY4" fmla="*/ 428625 h 517803"/>
                  <a:gd name="connsiteX5" fmla="*/ 319231 w 557356"/>
                  <a:gd name="connsiteY5" fmla="*/ 139700 h 517803"/>
                  <a:gd name="connsiteX6" fmla="*/ 557356 w 557356"/>
                  <a:gd name="connsiteY6" fmla="*/ 263525 h 517803"/>
                  <a:gd name="connsiteX0" fmla="*/ 123429 w 555229"/>
                  <a:gd name="connsiteY0" fmla="*/ 0 h 522552"/>
                  <a:gd name="connsiteX1" fmla="*/ 307579 w 555229"/>
                  <a:gd name="connsiteY1" fmla="*/ 142875 h 522552"/>
                  <a:gd name="connsiteX2" fmla="*/ 15479 w 555229"/>
                  <a:gd name="connsiteY2" fmla="*/ 342900 h 522552"/>
                  <a:gd name="connsiteX3" fmla="*/ 69454 w 555229"/>
                  <a:gd name="connsiteY3" fmla="*/ 517525 h 522552"/>
                  <a:gd name="connsiteX4" fmla="*/ 317104 w 555229"/>
                  <a:gd name="connsiteY4" fmla="*/ 139700 h 522552"/>
                  <a:gd name="connsiteX5" fmla="*/ 555229 w 555229"/>
                  <a:gd name="connsiteY5" fmla="*/ 263525 h 522552"/>
                  <a:gd name="connsiteX0" fmla="*/ 125013 w 556813"/>
                  <a:gd name="connsiteY0" fmla="*/ 0 h 518369"/>
                  <a:gd name="connsiteX1" fmla="*/ 309163 w 556813"/>
                  <a:gd name="connsiteY1" fmla="*/ 142875 h 518369"/>
                  <a:gd name="connsiteX2" fmla="*/ 17063 w 556813"/>
                  <a:gd name="connsiteY2" fmla="*/ 342900 h 518369"/>
                  <a:gd name="connsiteX3" fmla="*/ 71038 w 556813"/>
                  <a:gd name="connsiteY3" fmla="*/ 517525 h 518369"/>
                  <a:gd name="connsiteX4" fmla="*/ 318688 w 556813"/>
                  <a:gd name="connsiteY4" fmla="*/ 139700 h 518369"/>
                  <a:gd name="connsiteX5" fmla="*/ 556813 w 556813"/>
                  <a:gd name="connsiteY5" fmla="*/ 263525 h 518369"/>
                  <a:gd name="connsiteX0" fmla="*/ 125013 w 556813"/>
                  <a:gd name="connsiteY0" fmla="*/ 0 h 518369"/>
                  <a:gd name="connsiteX1" fmla="*/ 309163 w 556813"/>
                  <a:gd name="connsiteY1" fmla="*/ 142875 h 518369"/>
                  <a:gd name="connsiteX2" fmla="*/ 17063 w 556813"/>
                  <a:gd name="connsiteY2" fmla="*/ 342900 h 518369"/>
                  <a:gd name="connsiteX3" fmla="*/ 71038 w 556813"/>
                  <a:gd name="connsiteY3" fmla="*/ 517525 h 518369"/>
                  <a:gd name="connsiteX4" fmla="*/ 318688 w 556813"/>
                  <a:gd name="connsiteY4" fmla="*/ 139700 h 518369"/>
                  <a:gd name="connsiteX5" fmla="*/ 556813 w 556813"/>
                  <a:gd name="connsiteY5" fmla="*/ 263525 h 518369"/>
                  <a:gd name="connsiteX0" fmla="*/ 125013 w 556813"/>
                  <a:gd name="connsiteY0" fmla="*/ 0 h 518369"/>
                  <a:gd name="connsiteX1" fmla="*/ 309163 w 556813"/>
                  <a:gd name="connsiteY1" fmla="*/ 142875 h 518369"/>
                  <a:gd name="connsiteX2" fmla="*/ 17063 w 556813"/>
                  <a:gd name="connsiteY2" fmla="*/ 342900 h 518369"/>
                  <a:gd name="connsiteX3" fmla="*/ 71038 w 556813"/>
                  <a:gd name="connsiteY3" fmla="*/ 517525 h 518369"/>
                  <a:gd name="connsiteX4" fmla="*/ 318688 w 556813"/>
                  <a:gd name="connsiteY4" fmla="*/ 139700 h 518369"/>
                  <a:gd name="connsiteX5" fmla="*/ 556813 w 556813"/>
                  <a:gd name="connsiteY5" fmla="*/ 263525 h 518369"/>
                  <a:gd name="connsiteX0" fmla="*/ 125641 w 557441"/>
                  <a:gd name="connsiteY0" fmla="*/ 0 h 518381"/>
                  <a:gd name="connsiteX1" fmla="*/ 318338 w 557441"/>
                  <a:gd name="connsiteY1" fmla="*/ 131479 h 518381"/>
                  <a:gd name="connsiteX2" fmla="*/ 17691 w 557441"/>
                  <a:gd name="connsiteY2" fmla="*/ 342900 h 518381"/>
                  <a:gd name="connsiteX3" fmla="*/ 71666 w 557441"/>
                  <a:gd name="connsiteY3" fmla="*/ 517525 h 518381"/>
                  <a:gd name="connsiteX4" fmla="*/ 319316 w 557441"/>
                  <a:gd name="connsiteY4" fmla="*/ 139700 h 518381"/>
                  <a:gd name="connsiteX5" fmla="*/ 557441 w 557441"/>
                  <a:gd name="connsiteY5" fmla="*/ 263525 h 518381"/>
                  <a:gd name="connsiteX0" fmla="*/ 125223 w 557023"/>
                  <a:gd name="connsiteY0" fmla="*/ 0 h 518375"/>
                  <a:gd name="connsiteX1" fmla="*/ 312222 w 557023"/>
                  <a:gd name="connsiteY1" fmla="*/ 137177 h 518375"/>
                  <a:gd name="connsiteX2" fmla="*/ 17273 w 557023"/>
                  <a:gd name="connsiteY2" fmla="*/ 342900 h 518375"/>
                  <a:gd name="connsiteX3" fmla="*/ 71248 w 557023"/>
                  <a:gd name="connsiteY3" fmla="*/ 517525 h 518375"/>
                  <a:gd name="connsiteX4" fmla="*/ 318898 w 557023"/>
                  <a:gd name="connsiteY4" fmla="*/ 139700 h 518375"/>
                  <a:gd name="connsiteX5" fmla="*/ 557023 w 557023"/>
                  <a:gd name="connsiteY5" fmla="*/ 263525 h 518375"/>
                  <a:gd name="connsiteX0" fmla="*/ 125223 w 557023"/>
                  <a:gd name="connsiteY0" fmla="*/ 0 h 518375"/>
                  <a:gd name="connsiteX1" fmla="*/ 312222 w 557023"/>
                  <a:gd name="connsiteY1" fmla="*/ 137177 h 518375"/>
                  <a:gd name="connsiteX2" fmla="*/ 17273 w 557023"/>
                  <a:gd name="connsiteY2" fmla="*/ 342900 h 518375"/>
                  <a:gd name="connsiteX3" fmla="*/ 71248 w 557023"/>
                  <a:gd name="connsiteY3" fmla="*/ 517525 h 518375"/>
                  <a:gd name="connsiteX4" fmla="*/ 318898 w 557023"/>
                  <a:gd name="connsiteY4" fmla="*/ 139700 h 518375"/>
                  <a:gd name="connsiteX5" fmla="*/ 557023 w 557023"/>
                  <a:gd name="connsiteY5" fmla="*/ 263525 h 518375"/>
                  <a:gd name="connsiteX0" fmla="*/ 125223 w 557023"/>
                  <a:gd name="connsiteY0" fmla="*/ 0 h 518375"/>
                  <a:gd name="connsiteX1" fmla="*/ 312222 w 557023"/>
                  <a:gd name="connsiteY1" fmla="*/ 137177 h 518375"/>
                  <a:gd name="connsiteX2" fmla="*/ 17273 w 557023"/>
                  <a:gd name="connsiteY2" fmla="*/ 342900 h 518375"/>
                  <a:gd name="connsiteX3" fmla="*/ 71248 w 557023"/>
                  <a:gd name="connsiteY3" fmla="*/ 517525 h 518375"/>
                  <a:gd name="connsiteX4" fmla="*/ 318898 w 557023"/>
                  <a:gd name="connsiteY4" fmla="*/ 139700 h 518375"/>
                  <a:gd name="connsiteX5" fmla="*/ 557023 w 557023"/>
                  <a:gd name="connsiteY5" fmla="*/ 263525 h 51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7023" h="518375">
                    <a:moveTo>
                      <a:pt x="125223" y="0"/>
                    </a:moveTo>
                    <a:cubicBezTo>
                      <a:pt x="183757" y="64719"/>
                      <a:pt x="239443" y="109495"/>
                      <a:pt x="312222" y="137177"/>
                    </a:cubicBezTo>
                    <a:cubicBezTo>
                      <a:pt x="274287" y="182931"/>
                      <a:pt x="57435" y="279509"/>
                      <a:pt x="17273" y="342900"/>
                    </a:cubicBezTo>
                    <a:cubicBezTo>
                      <a:pt x="-22889" y="406291"/>
                      <a:pt x="11888" y="529794"/>
                      <a:pt x="71248" y="517525"/>
                    </a:cubicBezTo>
                    <a:cubicBezTo>
                      <a:pt x="138613" y="503601"/>
                      <a:pt x="260728" y="244712"/>
                      <a:pt x="318898" y="139700"/>
                    </a:cubicBezTo>
                    <a:lnTo>
                      <a:pt x="557023" y="263525"/>
                    </a:ln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9" name="Freeform 28">
                <a:extLst>
                  <a:ext uri="{FF2B5EF4-FFF2-40B4-BE49-F238E27FC236}">
                    <a16:creationId xmlns:a16="http://schemas.microsoft.com/office/drawing/2014/main" id="{DE246F44-1D6A-9545-9D6B-8A3CFCE751D3}"/>
                  </a:ext>
                </a:extLst>
              </p:cNvPr>
              <p:cNvSpPr/>
              <p:nvPr/>
            </p:nvSpPr>
            <p:spPr>
              <a:xfrm>
                <a:off x="11061243" y="6155514"/>
                <a:ext cx="684654" cy="716498"/>
              </a:xfrm>
              <a:custGeom>
                <a:avLst/>
                <a:gdLst>
                  <a:gd name="connsiteX0" fmla="*/ 0 w 409575"/>
                  <a:gd name="connsiteY0" fmla="*/ 428625 h 428625"/>
                  <a:gd name="connsiteX1" fmla="*/ 228600 w 409575"/>
                  <a:gd name="connsiteY1" fmla="*/ 187325 h 428625"/>
                  <a:gd name="connsiteX2" fmla="*/ 133350 w 409575"/>
                  <a:gd name="connsiteY2" fmla="*/ 0 h 428625"/>
                  <a:gd name="connsiteX3" fmla="*/ 409575 w 409575"/>
                  <a:gd name="connsiteY3" fmla="*/ 387350 h 428625"/>
                  <a:gd name="connsiteX0" fmla="*/ 0 w 409575"/>
                  <a:gd name="connsiteY0" fmla="*/ 428625 h 428625"/>
                  <a:gd name="connsiteX1" fmla="*/ 245694 w 409575"/>
                  <a:gd name="connsiteY1" fmla="*/ 153136 h 428625"/>
                  <a:gd name="connsiteX2" fmla="*/ 133350 w 409575"/>
                  <a:gd name="connsiteY2" fmla="*/ 0 h 428625"/>
                  <a:gd name="connsiteX3" fmla="*/ 409575 w 409575"/>
                  <a:gd name="connsiteY3" fmla="*/ 387350 h 428625"/>
                </a:gdLst>
                <a:ahLst/>
                <a:cxnLst>
                  <a:cxn ang="0">
                    <a:pos x="connsiteX0" y="connsiteY0"/>
                  </a:cxn>
                  <a:cxn ang="0">
                    <a:pos x="connsiteX1" y="connsiteY1"/>
                  </a:cxn>
                  <a:cxn ang="0">
                    <a:pos x="connsiteX2" y="connsiteY2"/>
                  </a:cxn>
                  <a:cxn ang="0">
                    <a:pos x="connsiteX3" y="connsiteY3"/>
                  </a:cxn>
                </a:cxnLst>
                <a:rect l="l" t="t" r="r" b="b"/>
                <a:pathLst>
                  <a:path w="409575" h="428625">
                    <a:moveTo>
                      <a:pt x="0" y="428625"/>
                    </a:moveTo>
                    <a:lnTo>
                      <a:pt x="245694" y="153136"/>
                    </a:lnTo>
                    <a:lnTo>
                      <a:pt x="133350" y="0"/>
                    </a:lnTo>
                    <a:lnTo>
                      <a:pt x="409575" y="387350"/>
                    </a:ln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30" name="Freeform 29">
                <a:extLst>
                  <a:ext uri="{FF2B5EF4-FFF2-40B4-BE49-F238E27FC236}">
                    <a16:creationId xmlns:a16="http://schemas.microsoft.com/office/drawing/2014/main" id="{561BA752-53AF-7F4B-A45F-C0463C99357B}"/>
                  </a:ext>
                </a:extLst>
              </p:cNvPr>
              <p:cNvSpPr/>
              <p:nvPr/>
            </p:nvSpPr>
            <p:spPr>
              <a:xfrm>
                <a:off x="12021882" y="6118362"/>
                <a:ext cx="144840" cy="716498"/>
              </a:xfrm>
              <a:custGeom>
                <a:avLst/>
                <a:gdLst>
                  <a:gd name="connsiteX0" fmla="*/ 73025 w 82550"/>
                  <a:gd name="connsiteY0" fmla="*/ 0 h 428625"/>
                  <a:gd name="connsiteX1" fmla="*/ 82550 w 82550"/>
                  <a:gd name="connsiteY1" fmla="*/ 234950 h 428625"/>
                  <a:gd name="connsiteX2" fmla="*/ 0 w 82550"/>
                  <a:gd name="connsiteY2" fmla="*/ 428625 h 428625"/>
                  <a:gd name="connsiteX0" fmla="*/ 73025 w 82550"/>
                  <a:gd name="connsiteY0" fmla="*/ 0 h 428625"/>
                  <a:gd name="connsiteX1" fmla="*/ 82550 w 82550"/>
                  <a:gd name="connsiteY1" fmla="*/ 234950 h 428625"/>
                  <a:gd name="connsiteX2" fmla="*/ 0 w 82550"/>
                  <a:gd name="connsiteY2" fmla="*/ 428625 h 428625"/>
                  <a:gd name="connsiteX0" fmla="*/ 73025 w 82550"/>
                  <a:gd name="connsiteY0" fmla="*/ 0 h 428625"/>
                  <a:gd name="connsiteX1" fmla="*/ 82550 w 82550"/>
                  <a:gd name="connsiteY1" fmla="*/ 234950 h 428625"/>
                  <a:gd name="connsiteX2" fmla="*/ 0 w 82550"/>
                  <a:gd name="connsiteY2" fmla="*/ 428625 h 428625"/>
                  <a:gd name="connsiteX0" fmla="*/ 73025 w 86646"/>
                  <a:gd name="connsiteY0" fmla="*/ 0 h 428625"/>
                  <a:gd name="connsiteX1" fmla="*/ 82550 w 86646"/>
                  <a:gd name="connsiteY1" fmla="*/ 234950 h 428625"/>
                  <a:gd name="connsiteX2" fmla="*/ 0 w 86646"/>
                  <a:gd name="connsiteY2" fmla="*/ 428625 h 428625"/>
                </a:gdLst>
                <a:ahLst/>
                <a:cxnLst>
                  <a:cxn ang="0">
                    <a:pos x="connsiteX0" y="connsiteY0"/>
                  </a:cxn>
                  <a:cxn ang="0">
                    <a:pos x="connsiteX1" y="connsiteY1"/>
                  </a:cxn>
                  <a:cxn ang="0">
                    <a:pos x="connsiteX2" y="connsiteY2"/>
                  </a:cxn>
                </a:cxnLst>
                <a:rect l="l" t="t" r="r" b="b"/>
                <a:pathLst>
                  <a:path w="86646" h="428625">
                    <a:moveTo>
                      <a:pt x="73025" y="0"/>
                    </a:moveTo>
                    <a:cubicBezTo>
                      <a:pt x="76200" y="78317"/>
                      <a:pt x="94721" y="163513"/>
                      <a:pt x="82550" y="234950"/>
                    </a:cubicBezTo>
                    <a:cubicBezTo>
                      <a:pt x="70379" y="306387"/>
                      <a:pt x="27517" y="364067"/>
                      <a:pt x="0" y="428625"/>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31" name="Freeform 30">
                <a:extLst>
                  <a:ext uri="{FF2B5EF4-FFF2-40B4-BE49-F238E27FC236}">
                    <a16:creationId xmlns:a16="http://schemas.microsoft.com/office/drawing/2014/main" id="{5E4EE653-24F1-9445-8076-A5E73BA8C45D}"/>
                  </a:ext>
                </a:extLst>
              </p:cNvPr>
              <p:cNvSpPr/>
              <p:nvPr/>
            </p:nvSpPr>
            <p:spPr>
              <a:xfrm>
                <a:off x="12658767" y="6192666"/>
                <a:ext cx="591443" cy="695268"/>
              </a:xfrm>
              <a:custGeom>
                <a:avLst/>
                <a:gdLst>
                  <a:gd name="connsiteX0" fmla="*/ 165100 w 368300"/>
                  <a:gd name="connsiteY0" fmla="*/ 0 h 415925"/>
                  <a:gd name="connsiteX1" fmla="*/ 82550 w 368300"/>
                  <a:gd name="connsiteY1" fmla="*/ 95250 h 415925"/>
                  <a:gd name="connsiteX2" fmla="*/ 53975 w 368300"/>
                  <a:gd name="connsiteY2" fmla="*/ 203200 h 415925"/>
                  <a:gd name="connsiteX3" fmla="*/ 0 w 368300"/>
                  <a:gd name="connsiteY3" fmla="*/ 400050 h 415925"/>
                  <a:gd name="connsiteX4" fmla="*/ 82550 w 368300"/>
                  <a:gd name="connsiteY4" fmla="*/ 127000 h 415925"/>
                  <a:gd name="connsiteX5" fmla="*/ 260350 w 368300"/>
                  <a:gd name="connsiteY5" fmla="*/ 149225 h 415925"/>
                  <a:gd name="connsiteX6" fmla="*/ 342900 w 368300"/>
                  <a:gd name="connsiteY6" fmla="*/ 190500 h 415925"/>
                  <a:gd name="connsiteX7" fmla="*/ 368300 w 368300"/>
                  <a:gd name="connsiteY7" fmla="*/ 292100 h 415925"/>
                  <a:gd name="connsiteX8" fmla="*/ 317500 w 368300"/>
                  <a:gd name="connsiteY8" fmla="*/ 415925 h 415925"/>
                  <a:gd name="connsiteX0" fmla="*/ 165100 w 368300"/>
                  <a:gd name="connsiteY0" fmla="*/ 0 h 415925"/>
                  <a:gd name="connsiteX1" fmla="*/ 82550 w 368300"/>
                  <a:gd name="connsiteY1" fmla="*/ 95250 h 415925"/>
                  <a:gd name="connsiteX2" fmla="*/ 0 w 368300"/>
                  <a:gd name="connsiteY2" fmla="*/ 400050 h 415925"/>
                  <a:gd name="connsiteX3" fmla="*/ 82550 w 368300"/>
                  <a:gd name="connsiteY3" fmla="*/ 127000 h 415925"/>
                  <a:gd name="connsiteX4" fmla="*/ 260350 w 368300"/>
                  <a:gd name="connsiteY4" fmla="*/ 149225 h 415925"/>
                  <a:gd name="connsiteX5" fmla="*/ 342900 w 368300"/>
                  <a:gd name="connsiteY5" fmla="*/ 190500 h 415925"/>
                  <a:gd name="connsiteX6" fmla="*/ 368300 w 368300"/>
                  <a:gd name="connsiteY6" fmla="*/ 292100 h 415925"/>
                  <a:gd name="connsiteX7" fmla="*/ 317500 w 368300"/>
                  <a:gd name="connsiteY7" fmla="*/ 415925 h 415925"/>
                  <a:gd name="connsiteX0" fmla="*/ 165100 w 368300"/>
                  <a:gd name="connsiteY0" fmla="*/ 0 h 415925"/>
                  <a:gd name="connsiteX1" fmla="*/ 82550 w 368300"/>
                  <a:gd name="connsiteY1" fmla="*/ 95250 h 415925"/>
                  <a:gd name="connsiteX2" fmla="*/ 0 w 368300"/>
                  <a:gd name="connsiteY2" fmla="*/ 400050 h 415925"/>
                  <a:gd name="connsiteX3" fmla="*/ 76852 w 368300"/>
                  <a:gd name="connsiteY3" fmla="*/ 118453 h 415925"/>
                  <a:gd name="connsiteX4" fmla="*/ 260350 w 368300"/>
                  <a:gd name="connsiteY4" fmla="*/ 149225 h 415925"/>
                  <a:gd name="connsiteX5" fmla="*/ 342900 w 368300"/>
                  <a:gd name="connsiteY5" fmla="*/ 190500 h 415925"/>
                  <a:gd name="connsiteX6" fmla="*/ 368300 w 368300"/>
                  <a:gd name="connsiteY6" fmla="*/ 292100 h 415925"/>
                  <a:gd name="connsiteX7" fmla="*/ 317500 w 368300"/>
                  <a:gd name="connsiteY7" fmla="*/ 415925 h 415925"/>
                  <a:gd name="connsiteX0" fmla="*/ 165100 w 368300"/>
                  <a:gd name="connsiteY0" fmla="*/ 0 h 415925"/>
                  <a:gd name="connsiteX1" fmla="*/ 82550 w 368300"/>
                  <a:gd name="connsiteY1" fmla="*/ 95250 h 415925"/>
                  <a:gd name="connsiteX2" fmla="*/ 0 w 368300"/>
                  <a:gd name="connsiteY2" fmla="*/ 400050 h 415925"/>
                  <a:gd name="connsiteX3" fmla="*/ 76852 w 368300"/>
                  <a:gd name="connsiteY3" fmla="*/ 118453 h 415925"/>
                  <a:gd name="connsiteX4" fmla="*/ 260350 w 368300"/>
                  <a:gd name="connsiteY4" fmla="*/ 149225 h 415925"/>
                  <a:gd name="connsiteX5" fmla="*/ 368300 w 368300"/>
                  <a:gd name="connsiteY5" fmla="*/ 292100 h 415925"/>
                  <a:gd name="connsiteX6" fmla="*/ 317500 w 368300"/>
                  <a:gd name="connsiteY6" fmla="*/ 415925 h 415925"/>
                  <a:gd name="connsiteX0" fmla="*/ 165100 w 317500"/>
                  <a:gd name="connsiteY0" fmla="*/ 0 h 415925"/>
                  <a:gd name="connsiteX1" fmla="*/ 82550 w 317500"/>
                  <a:gd name="connsiteY1" fmla="*/ 95250 h 415925"/>
                  <a:gd name="connsiteX2" fmla="*/ 0 w 317500"/>
                  <a:gd name="connsiteY2" fmla="*/ 400050 h 415925"/>
                  <a:gd name="connsiteX3" fmla="*/ 76852 w 317500"/>
                  <a:gd name="connsiteY3" fmla="*/ 118453 h 415925"/>
                  <a:gd name="connsiteX4" fmla="*/ 260350 w 317500"/>
                  <a:gd name="connsiteY4" fmla="*/ 149225 h 415925"/>
                  <a:gd name="connsiteX5" fmla="*/ 317500 w 317500"/>
                  <a:gd name="connsiteY5" fmla="*/ 415925 h 415925"/>
                  <a:gd name="connsiteX0" fmla="*/ 165100 w 317500"/>
                  <a:gd name="connsiteY0" fmla="*/ 0 h 415925"/>
                  <a:gd name="connsiteX1" fmla="*/ 82550 w 317500"/>
                  <a:gd name="connsiteY1" fmla="*/ 95250 h 415925"/>
                  <a:gd name="connsiteX2" fmla="*/ 0 w 317500"/>
                  <a:gd name="connsiteY2" fmla="*/ 400050 h 415925"/>
                  <a:gd name="connsiteX3" fmla="*/ 76852 w 317500"/>
                  <a:gd name="connsiteY3" fmla="*/ 118453 h 415925"/>
                  <a:gd name="connsiteX4" fmla="*/ 260350 w 317500"/>
                  <a:gd name="connsiteY4" fmla="*/ 149225 h 415925"/>
                  <a:gd name="connsiteX5" fmla="*/ 317500 w 317500"/>
                  <a:gd name="connsiteY5" fmla="*/ 415925 h 415925"/>
                  <a:gd name="connsiteX0" fmla="*/ 165100 w 317500"/>
                  <a:gd name="connsiteY0" fmla="*/ 0 h 415925"/>
                  <a:gd name="connsiteX1" fmla="*/ 82550 w 317500"/>
                  <a:gd name="connsiteY1" fmla="*/ 95250 h 415925"/>
                  <a:gd name="connsiteX2" fmla="*/ 0 w 317500"/>
                  <a:gd name="connsiteY2" fmla="*/ 400050 h 415925"/>
                  <a:gd name="connsiteX3" fmla="*/ 76852 w 317500"/>
                  <a:gd name="connsiteY3" fmla="*/ 118453 h 415925"/>
                  <a:gd name="connsiteX4" fmla="*/ 260350 w 317500"/>
                  <a:gd name="connsiteY4" fmla="*/ 149225 h 415925"/>
                  <a:gd name="connsiteX5" fmla="*/ 317500 w 317500"/>
                  <a:gd name="connsiteY5" fmla="*/ 415925 h 415925"/>
                  <a:gd name="connsiteX0" fmla="*/ 165100 w 327677"/>
                  <a:gd name="connsiteY0" fmla="*/ 0 h 415925"/>
                  <a:gd name="connsiteX1" fmla="*/ 82550 w 327677"/>
                  <a:gd name="connsiteY1" fmla="*/ 95250 h 415925"/>
                  <a:gd name="connsiteX2" fmla="*/ 0 w 327677"/>
                  <a:gd name="connsiteY2" fmla="*/ 400050 h 415925"/>
                  <a:gd name="connsiteX3" fmla="*/ 76852 w 327677"/>
                  <a:gd name="connsiteY3" fmla="*/ 118453 h 415925"/>
                  <a:gd name="connsiteX4" fmla="*/ 297387 w 327677"/>
                  <a:gd name="connsiteY4" fmla="*/ 152074 h 415925"/>
                  <a:gd name="connsiteX5" fmla="*/ 317500 w 327677"/>
                  <a:gd name="connsiteY5" fmla="*/ 415925 h 415925"/>
                  <a:gd name="connsiteX0" fmla="*/ 165100 w 327677"/>
                  <a:gd name="connsiteY0" fmla="*/ 0 h 415925"/>
                  <a:gd name="connsiteX1" fmla="*/ 82550 w 327677"/>
                  <a:gd name="connsiteY1" fmla="*/ 95250 h 415925"/>
                  <a:gd name="connsiteX2" fmla="*/ 0 w 327677"/>
                  <a:gd name="connsiteY2" fmla="*/ 400050 h 415925"/>
                  <a:gd name="connsiteX3" fmla="*/ 76852 w 327677"/>
                  <a:gd name="connsiteY3" fmla="*/ 118453 h 415925"/>
                  <a:gd name="connsiteX4" fmla="*/ 297387 w 327677"/>
                  <a:gd name="connsiteY4" fmla="*/ 152074 h 415925"/>
                  <a:gd name="connsiteX5" fmla="*/ 317500 w 327677"/>
                  <a:gd name="connsiteY5" fmla="*/ 415925 h 415925"/>
                  <a:gd name="connsiteX0" fmla="*/ 165100 w 333939"/>
                  <a:gd name="connsiteY0" fmla="*/ 0 h 415925"/>
                  <a:gd name="connsiteX1" fmla="*/ 82550 w 333939"/>
                  <a:gd name="connsiteY1" fmla="*/ 95250 h 415925"/>
                  <a:gd name="connsiteX2" fmla="*/ 0 w 333939"/>
                  <a:gd name="connsiteY2" fmla="*/ 400050 h 415925"/>
                  <a:gd name="connsiteX3" fmla="*/ 76852 w 333939"/>
                  <a:gd name="connsiteY3" fmla="*/ 118453 h 415925"/>
                  <a:gd name="connsiteX4" fmla="*/ 305935 w 333939"/>
                  <a:gd name="connsiteY4" fmla="*/ 172017 h 415925"/>
                  <a:gd name="connsiteX5" fmla="*/ 317500 w 333939"/>
                  <a:gd name="connsiteY5" fmla="*/ 415925 h 415925"/>
                  <a:gd name="connsiteX0" fmla="*/ 165100 w 353815"/>
                  <a:gd name="connsiteY0" fmla="*/ 0 h 415925"/>
                  <a:gd name="connsiteX1" fmla="*/ 82550 w 353815"/>
                  <a:gd name="connsiteY1" fmla="*/ 95250 h 415925"/>
                  <a:gd name="connsiteX2" fmla="*/ 0 w 353815"/>
                  <a:gd name="connsiteY2" fmla="*/ 400050 h 415925"/>
                  <a:gd name="connsiteX3" fmla="*/ 76852 w 353815"/>
                  <a:gd name="connsiteY3" fmla="*/ 118453 h 415925"/>
                  <a:gd name="connsiteX4" fmla="*/ 305935 w 353815"/>
                  <a:gd name="connsiteY4" fmla="*/ 172017 h 415925"/>
                  <a:gd name="connsiteX5" fmla="*/ 317500 w 353815"/>
                  <a:gd name="connsiteY5" fmla="*/ 415925 h 41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815" h="415925">
                    <a:moveTo>
                      <a:pt x="165100" y="0"/>
                    </a:moveTo>
                    <a:lnTo>
                      <a:pt x="82550" y="95250"/>
                    </a:lnTo>
                    <a:lnTo>
                      <a:pt x="0" y="400050"/>
                    </a:lnTo>
                    <a:lnTo>
                      <a:pt x="76852" y="118453"/>
                    </a:lnTo>
                    <a:cubicBezTo>
                      <a:pt x="140187" y="113687"/>
                      <a:pt x="249762" y="141829"/>
                      <a:pt x="305935" y="172017"/>
                    </a:cubicBezTo>
                    <a:cubicBezTo>
                      <a:pt x="371684" y="207351"/>
                      <a:pt x="363978" y="287139"/>
                      <a:pt x="317500" y="415925"/>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32" name="Freeform 31">
                <a:extLst>
                  <a:ext uri="{FF2B5EF4-FFF2-40B4-BE49-F238E27FC236}">
                    <a16:creationId xmlns:a16="http://schemas.microsoft.com/office/drawing/2014/main" id="{FF54A624-8272-F84F-84EB-199B1A81050B}"/>
                  </a:ext>
                </a:extLst>
              </p:cNvPr>
              <p:cNvSpPr/>
              <p:nvPr/>
            </p:nvSpPr>
            <p:spPr>
              <a:xfrm>
                <a:off x="13454877" y="6314736"/>
                <a:ext cx="631580" cy="695268"/>
              </a:xfrm>
              <a:custGeom>
                <a:avLst/>
                <a:gdLst>
                  <a:gd name="connsiteX0" fmla="*/ 38100 w 377825"/>
                  <a:gd name="connsiteY0" fmla="*/ 0 h 415925"/>
                  <a:gd name="connsiteX1" fmla="*/ 225425 w 377825"/>
                  <a:gd name="connsiteY1" fmla="*/ 158750 h 415925"/>
                  <a:gd name="connsiteX2" fmla="*/ 377825 w 377825"/>
                  <a:gd name="connsiteY2" fmla="*/ 415925 h 415925"/>
                  <a:gd name="connsiteX3" fmla="*/ 215900 w 377825"/>
                  <a:gd name="connsiteY3" fmla="*/ 165100 h 415925"/>
                  <a:gd name="connsiteX4" fmla="*/ 120650 w 377825"/>
                  <a:gd name="connsiteY4" fmla="*/ 212725 h 415925"/>
                  <a:gd name="connsiteX5" fmla="*/ 0 w 377825"/>
                  <a:gd name="connsiteY5" fmla="*/ 393700 h 415925"/>
                  <a:gd name="connsiteX0" fmla="*/ 38100 w 377825"/>
                  <a:gd name="connsiteY0" fmla="*/ 0 h 415925"/>
                  <a:gd name="connsiteX1" fmla="*/ 225425 w 377825"/>
                  <a:gd name="connsiteY1" fmla="*/ 158750 h 415925"/>
                  <a:gd name="connsiteX2" fmla="*/ 377825 w 377825"/>
                  <a:gd name="connsiteY2" fmla="*/ 415925 h 415925"/>
                  <a:gd name="connsiteX3" fmla="*/ 215900 w 377825"/>
                  <a:gd name="connsiteY3" fmla="*/ 165100 h 415925"/>
                  <a:gd name="connsiteX4" fmla="*/ 120650 w 377825"/>
                  <a:gd name="connsiteY4" fmla="*/ 212725 h 415925"/>
                  <a:gd name="connsiteX5" fmla="*/ 0 w 377825"/>
                  <a:gd name="connsiteY5" fmla="*/ 393700 h 415925"/>
                  <a:gd name="connsiteX0" fmla="*/ 38100 w 377825"/>
                  <a:gd name="connsiteY0" fmla="*/ 0 h 415925"/>
                  <a:gd name="connsiteX1" fmla="*/ 225425 w 377825"/>
                  <a:gd name="connsiteY1" fmla="*/ 158750 h 415925"/>
                  <a:gd name="connsiteX2" fmla="*/ 377825 w 377825"/>
                  <a:gd name="connsiteY2" fmla="*/ 415925 h 415925"/>
                  <a:gd name="connsiteX3" fmla="*/ 215900 w 377825"/>
                  <a:gd name="connsiteY3" fmla="*/ 165100 h 415925"/>
                  <a:gd name="connsiteX4" fmla="*/ 109254 w 377825"/>
                  <a:gd name="connsiteY4" fmla="*/ 246913 h 415925"/>
                  <a:gd name="connsiteX5" fmla="*/ 0 w 377825"/>
                  <a:gd name="connsiteY5" fmla="*/ 393700 h 415925"/>
                  <a:gd name="connsiteX0" fmla="*/ 38100 w 377825"/>
                  <a:gd name="connsiteY0" fmla="*/ 0 h 415925"/>
                  <a:gd name="connsiteX1" fmla="*/ 176153 w 377825"/>
                  <a:gd name="connsiteY1" fmla="*/ 162598 h 415925"/>
                  <a:gd name="connsiteX2" fmla="*/ 225425 w 377825"/>
                  <a:gd name="connsiteY2" fmla="*/ 158750 h 415925"/>
                  <a:gd name="connsiteX3" fmla="*/ 377825 w 377825"/>
                  <a:gd name="connsiteY3" fmla="*/ 415925 h 415925"/>
                  <a:gd name="connsiteX4" fmla="*/ 215900 w 377825"/>
                  <a:gd name="connsiteY4" fmla="*/ 165100 h 415925"/>
                  <a:gd name="connsiteX5" fmla="*/ 109254 w 377825"/>
                  <a:gd name="connsiteY5" fmla="*/ 246913 h 415925"/>
                  <a:gd name="connsiteX6" fmla="*/ 0 w 377825"/>
                  <a:gd name="connsiteY6" fmla="*/ 393700 h 415925"/>
                  <a:gd name="connsiteX0" fmla="*/ 38100 w 377825"/>
                  <a:gd name="connsiteY0" fmla="*/ 0 h 415925"/>
                  <a:gd name="connsiteX1" fmla="*/ 225425 w 377825"/>
                  <a:gd name="connsiteY1" fmla="*/ 158750 h 415925"/>
                  <a:gd name="connsiteX2" fmla="*/ 377825 w 377825"/>
                  <a:gd name="connsiteY2" fmla="*/ 415925 h 415925"/>
                  <a:gd name="connsiteX3" fmla="*/ 215900 w 377825"/>
                  <a:gd name="connsiteY3" fmla="*/ 165100 h 415925"/>
                  <a:gd name="connsiteX4" fmla="*/ 109254 w 377825"/>
                  <a:gd name="connsiteY4" fmla="*/ 246913 h 415925"/>
                  <a:gd name="connsiteX5" fmla="*/ 0 w 377825"/>
                  <a:gd name="connsiteY5" fmla="*/ 393700 h 415925"/>
                  <a:gd name="connsiteX0" fmla="*/ 38100 w 377825"/>
                  <a:gd name="connsiteY0" fmla="*/ 0 h 415925"/>
                  <a:gd name="connsiteX1" fmla="*/ 225425 w 377825"/>
                  <a:gd name="connsiteY1" fmla="*/ 158750 h 415925"/>
                  <a:gd name="connsiteX2" fmla="*/ 377825 w 377825"/>
                  <a:gd name="connsiteY2" fmla="*/ 415925 h 415925"/>
                  <a:gd name="connsiteX3" fmla="*/ 215900 w 377825"/>
                  <a:gd name="connsiteY3" fmla="*/ 165100 h 415925"/>
                  <a:gd name="connsiteX4" fmla="*/ 109254 w 377825"/>
                  <a:gd name="connsiteY4" fmla="*/ 246913 h 415925"/>
                  <a:gd name="connsiteX5" fmla="*/ 0 w 377825"/>
                  <a:gd name="connsiteY5" fmla="*/ 393700 h 415925"/>
                  <a:gd name="connsiteX0" fmla="*/ 38100 w 377825"/>
                  <a:gd name="connsiteY0" fmla="*/ 0 h 415925"/>
                  <a:gd name="connsiteX1" fmla="*/ 225425 w 377825"/>
                  <a:gd name="connsiteY1" fmla="*/ 158750 h 415925"/>
                  <a:gd name="connsiteX2" fmla="*/ 377825 w 377825"/>
                  <a:gd name="connsiteY2" fmla="*/ 415925 h 415925"/>
                  <a:gd name="connsiteX3" fmla="*/ 221598 w 377825"/>
                  <a:gd name="connsiteY3" fmla="*/ 162251 h 415925"/>
                  <a:gd name="connsiteX4" fmla="*/ 109254 w 377825"/>
                  <a:gd name="connsiteY4" fmla="*/ 246913 h 415925"/>
                  <a:gd name="connsiteX5" fmla="*/ 0 w 377825"/>
                  <a:gd name="connsiteY5" fmla="*/ 393700 h 41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825" h="415925">
                    <a:moveTo>
                      <a:pt x="38100" y="0"/>
                    </a:moveTo>
                    <a:cubicBezTo>
                      <a:pt x="77126" y="33073"/>
                      <a:pt x="168804" y="89429"/>
                      <a:pt x="225425" y="158750"/>
                    </a:cubicBezTo>
                    <a:lnTo>
                      <a:pt x="377825" y="415925"/>
                    </a:lnTo>
                    <a:lnTo>
                      <a:pt x="221598" y="162251"/>
                    </a:lnTo>
                    <a:cubicBezTo>
                      <a:pt x="175886" y="182516"/>
                      <a:pt x="146187" y="208338"/>
                      <a:pt x="109254" y="246913"/>
                    </a:cubicBezTo>
                    <a:cubicBezTo>
                      <a:pt x="72321" y="285488"/>
                      <a:pt x="40217" y="333375"/>
                      <a:pt x="0" y="393700"/>
                    </a:cubicBezTo>
                  </a:path>
                </a:pathLst>
              </a:custGeom>
              <a:noFill/>
              <a:ln w="76200" cap="rnd">
                <a:solidFill>
                  <a:srgbClr val="96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grpSp>
      </p:grpSp>
      <p:pic>
        <p:nvPicPr>
          <p:cNvPr id="38" name="Picture 37">
            <a:extLst>
              <a:ext uri="{FF2B5EF4-FFF2-40B4-BE49-F238E27FC236}">
                <a16:creationId xmlns:a16="http://schemas.microsoft.com/office/drawing/2014/main" id="{75D6F9C7-DFAB-ABE5-BDC7-FF9958806C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DA995DC8-40B2-44E9-8182-7DCD857FE9A4}"/>
              </a:ext>
            </a:extLst>
          </p:cNvPr>
          <p:cNvSpPr>
            <a:spLocks noGrp="1"/>
          </p:cNvSpPr>
          <p:nvPr>
            <p:ph type="body" sz="quarter" idx="10"/>
          </p:nvPr>
        </p:nvSpPr>
        <p:spPr/>
        <p:txBody>
          <a:bodyPr/>
          <a:lstStyle/>
          <a:p>
            <a:r>
              <a:rPr lang="en-US" dirty="0"/>
              <a:t>Inscription in the tomb of Rabbi Gamaliel at Beth </a:t>
            </a:r>
            <a:r>
              <a:rPr lang="en-US" dirty="0" err="1"/>
              <a:t>Shearim</a:t>
            </a:r>
            <a:r>
              <a:rPr lang="en-US" dirty="0"/>
              <a:t>, 1st century AD</a:t>
            </a:r>
          </a:p>
        </p:txBody>
      </p:sp>
      <p:sp>
        <p:nvSpPr>
          <p:cNvPr id="3" name="Text Placeholder 2">
            <a:extLst>
              <a:ext uri="{FF2B5EF4-FFF2-40B4-BE49-F238E27FC236}">
                <a16:creationId xmlns:a16="http://schemas.microsoft.com/office/drawing/2014/main" id="{789FC12F-EED9-4CD2-B7B1-B17E476BA24F}"/>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60D33A47-9C0A-4EA8-A06B-146FD9D2EA2D}"/>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933840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DF42355-2209-3DE0-5E45-EBF7F401A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ADC7AF-F5FD-4429-9A65-75067CD63AA8}"/>
              </a:ext>
            </a:extLst>
          </p:cNvPr>
          <p:cNvSpPr>
            <a:spLocks noGrp="1"/>
          </p:cNvSpPr>
          <p:nvPr>
            <p:ph type="body" sz="quarter" idx="10"/>
          </p:nvPr>
        </p:nvSpPr>
        <p:spPr/>
        <p:txBody>
          <a:bodyPr/>
          <a:lstStyle/>
          <a:p>
            <a:r>
              <a:rPr lang="en-US" dirty="0"/>
              <a:t>Theodotos Inscription, from a synagogue in Jerusalem, 1st century BC</a:t>
            </a:r>
          </a:p>
        </p:txBody>
      </p:sp>
      <p:sp>
        <p:nvSpPr>
          <p:cNvPr id="3" name="Text Placeholder 2">
            <a:extLst>
              <a:ext uri="{FF2B5EF4-FFF2-40B4-BE49-F238E27FC236}">
                <a16:creationId xmlns:a16="http://schemas.microsoft.com/office/drawing/2014/main" id="{AF7265AF-1C80-441D-9B48-58B7B91ECC62}"/>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6CCA3783-208F-4AB4-AE11-E515064B8A71}"/>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26851217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572E1B-A127-6F3E-FEFC-0F8CA558B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6648" y="478017"/>
            <a:ext cx="10394704" cy="9332835"/>
          </a:xfrm>
          <a:prstGeom prst="rect">
            <a:avLst/>
          </a:prstGeom>
        </p:spPr>
      </p:pic>
      <p:sp>
        <p:nvSpPr>
          <p:cNvPr id="2" name="Text Placeholder 1">
            <a:extLst>
              <a:ext uri="{FF2B5EF4-FFF2-40B4-BE49-F238E27FC236}">
                <a16:creationId xmlns:a16="http://schemas.microsoft.com/office/drawing/2014/main" id="{6CEB8AAF-59FE-4FB6-B338-21B3E286176A}"/>
              </a:ext>
            </a:extLst>
          </p:cNvPr>
          <p:cNvSpPr>
            <a:spLocks noGrp="1"/>
          </p:cNvSpPr>
          <p:nvPr>
            <p:ph type="body" sz="quarter" idx="10"/>
          </p:nvPr>
        </p:nvSpPr>
        <p:spPr/>
        <p:txBody>
          <a:bodyPr/>
          <a:lstStyle/>
          <a:p>
            <a:r>
              <a:rPr lang="en-US" dirty="0"/>
              <a:t>Jewish plaque in Greek recording a temple donation by an official, early 2nd century AD</a:t>
            </a:r>
          </a:p>
        </p:txBody>
      </p:sp>
      <p:sp>
        <p:nvSpPr>
          <p:cNvPr id="3" name="Text Placeholder 2">
            <a:extLst>
              <a:ext uri="{FF2B5EF4-FFF2-40B4-BE49-F238E27FC236}">
                <a16:creationId xmlns:a16="http://schemas.microsoft.com/office/drawing/2014/main" id="{F6E900CF-B4AB-4205-B27D-A092DEC21434}"/>
              </a:ext>
            </a:extLst>
          </p:cNvPr>
          <p:cNvSpPr>
            <a:spLocks noGrp="1"/>
          </p:cNvSpPr>
          <p:nvPr>
            <p:ph type="body" sz="quarter" idx="12"/>
          </p:nvPr>
        </p:nvSpPr>
        <p:spPr/>
        <p:txBody>
          <a:bodyPr/>
          <a:lstStyle/>
          <a:p>
            <a:r>
              <a:rPr lang="en-US" dirty="0"/>
              <a:t>3:5</a:t>
            </a:r>
          </a:p>
        </p:txBody>
      </p:sp>
      <p:sp>
        <p:nvSpPr>
          <p:cNvPr id="4" name="Title 3">
            <a:extLst>
              <a:ext uri="{FF2B5EF4-FFF2-40B4-BE49-F238E27FC236}">
                <a16:creationId xmlns:a16="http://schemas.microsoft.com/office/drawing/2014/main" id="{D7E4CE63-BAFE-42EE-B864-F5EB13A32FFD}"/>
              </a:ext>
            </a:extLst>
          </p:cNvPr>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32928117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1CC44A-ECFA-C727-42AF-E63B5EB1FD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9031" y="553998"/>
            <a:ext cx="10201363" cy="9225510"/>
          </a:xfrm>
          <a:prstGeom prst="rect">
            <a:avLst/>
          </a:prstGeom>
        </p:spPr>
      </p:pic>
      <p:sp>
        <p:nvSpPr>
          <p:cNvPr id="3" name="Text Placeholder 2"/>
          <p:cNvSpPr>
            <a:spLocks noGrp="1"/>
          </p:cNvSpPr>
          <p:nvPr>
            <p:ph type="body" sz="quarter" idx="10"/>
          </p:nvPr>
        </p:nvSpPr>
        <p:spPr/>
        <p:txBody>
          <a:bodyPr/>
          <a:lstStyle/>
          <a:p>
            <a:r>
              <a:rPr lang="en-US" dirty="0"/>
              <a:t>“Synagogue of the Hebrews” inscription in Greek, from Corinth</a:t>
            </a:r>
          </a:p>
        </p:txBody>
      </p:sp>
      <p:sp>
        <p:nvSpPr>
          <p:cNvPr id="4" name="Text Placeholder 3"/>
          <p:cNvSpPr>
            <a:spLocks noGrp="1"/>
          </p:cNvSpPr>
          <p:nvPr>
            <p:ph type="body" sz="quarter" idx="12"/>
          </p:nvPr>
        </p:nvSpPr>
        <p:spPr/>
        <p:txBody>
          <a:bodyPr/>
          <a:lstStyle/>
          <a:p>
            <a:r>
              <a:rPr lang="en-US" dirty="0"/>
              <a:t>3:5</a:t>
            </a:r>
          </a:p>
        </p:txBody>
      </p:sp>
      <p:sp>
        <p:nvSpPr>
          <p:cNvPr id="2" name="Title 1"/>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3060342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DAE53E-0A2E-2F30-1F6D-C84623D9B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Fresco of a wax tablet and stylus, from Pompeii, 1st century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7758571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in a crowd&#10;&#10;Description automatically generated with low confidence">
            <a:extLst>
              <a:ext uri="{FF2B5EF4-FFF2-40B4-BE49-F238E27FC236}">
                <a16:creationId xmlns:a16="http://schemas.microsoft.com/office/drawing/2014/main" id="{7DFA7669-2BDB-4B9E-BBDA-AF12F9ED545D}"/>
              </a:ext>
            </a:extLst>
          </p:cNvPr>
          <p:cNvPicPr>
            <a:picLocks noChangeAspect="1"/>
          </p:cNvPicPr>
          <p:nvPr/>
        </p:nvPicPr>
        <p:blipFill rotWithShape="1">
          <a:blip r:embed="rId3">
            <a:extLst>
              <a:ext uri="{28A0092B-C50C-407E-A947-70E740481C1C}">
                <a14:useLocalDpi xmlns:a14="http://schemas.microsoft.com/office/drawing/2010/main" val="0"/>
              </a:ext>
            </a:extLst>
          </a:blip>
          <a:srcRect t="8462"/>
          <a:stretch/>
        </p:blipFill>
        <p:spPr>
          <a:xfrm>
            <a:off x="1831825" y="0"/>
            <a:ext cx="14624354" cy="10287000"/>
          </a:xfrm>
          <a:prstGeom prst="rect">
            <a:avLst/>
          </a:prstGeom>
        </p:spPr>
      </p:pic>
      <p:sp>
        <p:nvSpPr>
          <p:cNvPr id="2" name="Text Placeholder 1"/>
          <p:cNvSpPr>
            <a:spLocks noGrp="1"/>
          </p:cNvSpPr>
          <p:nvPr>
            <p:ph type="body" sz="quarter" idx="10"/>
          </p:nvPr>
        </p:nvSpPr>
        <p:spPr/>
        <p:txBody>
          <a:bodyPr/>
          <a:lstStyle/>
          <a:p>
            <a:r>
              <a:rPr lang="en-US" dirty="0"/>
              <a:t>Father and son at the Priestly Blessing during the Feast of Tabernacles at the Western Wall</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 Hebrew of Hebrews</a:t>
            </a:r>
          </a:p>
        </p:txBody>
      </p:sp>
    </p:spTree>
    <p:extLst>
      <p:ext uri="{BB962C8B-B14F-4D97-AF65-F5344CB8AC3E}">
        <p14:creationId xmlns:p14="http://schemas.microsoft.com/office/powerpoint/2010/main" val="12172944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302FED-29DA-D5DB-5D94-D7A5220BB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232" y="0"/>
            <a:ext cx="10003536" cy="10287000"/>
          </a:xfrm>
          <a:prstGeom prst="rect">
            <a:avLst/>
          </a:prstGeom>
        </p:spPr>
      </p:pic>
      <p:sp>
        <p:nvSpPr>
          <p:cNvPr id="2" name="Text Placeholder 1"/>
          <p:cNvSpPr>
            <a:spLocks noGrp="1"/>
          </p:cNvSpPr>
          <p:nvPr>
            <p:ph type="body" sz="quarter" idx="10"/>
          </p:nvPr>
        </p:nvSpPr>
        <p:spPr/>
        <p:txBody>
          <a:bodyPr/>
          <a:lstStyle/>
          <a:p>
            <a:r>
              <a:rPr lang="en-US" altLang="en-US" dirty="0"/>
              <a:t>Jewish man arrayed for prayer</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 Hebrew of Hebrews, as concerning the law, a Pharisee</a:t>
            </a:r>
          </a:p>
        </p:txBody>
      </p:sp>
    </p:spTree>
    <p:extLst>
      <p:ext uri="{BB962C8B-B14F-4D97-AF65-F5344CB8AC3E}">
        <p14:creationId xmlns:p14="http://schemas.microsoft.com/office/powerpoint/2010/main" val="13935706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BF9D84-9963-BF1B-FB03-C21299F8F7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Jewish men praying with Torah scroll at the Western Wall in Jerusalem</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 Hebrew of Hebrews, as concerning the law, a Pharisee</a:t>
            </a:r>
          </a:p>
        </p:txBody>
      </p:sp>
    </p:spTree>
    <p:extLst>
      <p:ext uri="{BB962C8B-B14F-4D97-AF65-F5344CB8AC3E}">
        <p14:creationId xmlns:p14="http://schemas.microsoft.com/office/powerpoint/2010/main" val="624562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ill life photography, art, indoor, chain&#10;&#10;Description automatically generated">
            <a:extLst>
              <a:ext uri="{FF2B5EF4-FFF2-40B4-BE49-F238E27FC236}">
                <a16:creationId xmlns:a16="http://schemas.microsoft.com/office/drawing/2014/main" id="{D7DC5148-28DA-66C9-549B-78E4B5B7AD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2436" y="0"/>
            <a:ext cx="15883128" cy="10287000"/>
          </a:xfrm>
          <a:prstGeom prst="rect">
            <a:avLst/>
          </a:prstGeom>
        </p:spPr>
      </p:pic>
      <p:sp>
        <p:nvSpPr>
          <p:cNvPr id="2" name="Text Placeholder 1">
            <a:extLst>
              <a:ext uri="{FF2B5EF4-FFF2-40B4-BE49-F238E27FC236}">
                <a16:creationId xmlns:a16="http://schemas.microsoft.com/office/drawing/2014/main" id="{4ADF46A4-7E43-4AC8-A6A7-77FEB5632CC3}"/>
              </a:ext>
            </a:extLst>
          </p:cNvPr>
          <p:cNvSpPr>
            <a:spLocks noGrp="1"/>
          </p:cNvSpPr>
          <p:nvPr>
            <p:ph type="body" sz="quarter" idx="10"/>
          </p:nvPr>
        </p:nvSpPr>
        <p:spPr/>
        <p:txBody>
          <a:bodyPr/>
          <a:lstStyle/>
          <a:p>
            <a:r>
              <a:rPr lang="en-US" dirty="0"/>
              <a:t>Iron chains worn by slaves, 1st century AD</a:t>
            </a:r>
          </a:p>
        </p:txBody>
      </p:sp>
      <p:sp>
        <p:nvSpPr>
          <p:cNvPr id="3" name="Text Placeholder 2">
            <a:extLst>
              <a:ext uri="{FF2B5EF4-FFF2-40B4-BE49-F238E27FC236}">
                <a16:creationId xmlns:a16="http://schemas.microsoft.com/office/drawing/2014/main" id="{618E8137-A270-4E5C-A448-025A5791E83A}"/>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CF10A39C-C7DB-4796-8C50-00673D68C0BE}"/>
              </a:ext>
            </a:extLst>
          </p:cNvPr>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24458048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439F14-FC9F-B3DB-FDB7-BA7FAF479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7752" y="0"/>
            <a:ext cx="13112496" cy="10287000"/>
          </a:xfrm>
          <a:prstGeom prst="rect">
            <a:avLst/>
          </a:prstGeom>
        </p:spPr>
      </p:pic>
      <p:sp>
        <p:nvSpPr>
          <p:cNvPr id="2" name="Text Placeholder 1">
            <a:extLst>
              <a:ext uri="{FF2B5EF4-FFF2-40B4-BE49-F238E27FC236}">
                <a16:creationId xmlns:a16="http://schemas.microsoft.com/office/drawing/2014/main" id="{4ADF46A4-7E43-4AC8-A6A7-77FEB5632CC3}"/>
              </a:ext>
            </a:extLst>
          </p:cNvPr>
          <p:cNvSpPr>
            <a:spLocks noGrp="1"/>
          </p:cNvSpPr>
          <p:nvPr>
            <p:ph type="body" sz="quarter" idx="10"/>
          </p:nvPr>
        </p:nvSpPr>
        <p:spPr/>
        <p:txBody>
          <a:bodyPr/>
          <a:lstStyle/>
          <a:p>
            <a:r>
              <a:rPr lang="en-US" dirty="0"/>
              <a:t>High-relief depicting a German prisoner, circa AD 100</a:t>
            </a:r>
          </a:p>
        </p:txBody>
      </p:sp>
      <p:sp>
        <p:nvSpPr>
          <p:cNvPr id="3" name="Text Placeholder 2">
            <a:extLst>
              <a:ext uri="{FF2B5EF4-FFF2-40B4-BE49-F238E27FC236}">
                <a16:creationId xmlns:a16="http://schemas.microsoft.com/office/drawing/2014/main" id="{618E8137-A270-4E5C-A448-025A5791E83A}"/>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CF10A39C-C7DB-4796-8C50-00673D68C0BE}"/>
              </a:ext>
            </a:extLst>
          </p:cNvPr>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28022555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51BB0FF-5F05-E225-7DAF-A539AD5299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18288000" cy="9976104"/>
          </a:xfrm>
          <a:prstGeom prst="rect">
            <a:avLst/>
          </a:prstGeom>
        </p:spPr>
      </p:pic>
      <p:sp>
        <p:nvSpPr>
          <p:cNvPr id="3" name="Text Placeholder 2"/>
          <p:cNvSpPr>
            <a:spLocks noGrp="1"/>
          </p:cNvSpPr>
          <p:nvPr>
            <p:ph type="body" sz="quarter" idx="10"/>
          </p:nvPr>
        </p:nvSpPr>
        <p:spPr/>
        <p:txBody>
          <a:bodyPr/>
          <a:lstStyle/>
          <a:p>
            <a:r>
              <a:rPr lang="en-US" dirty="0"/>
              <a:t>Relief of prisoners, from Miletus, 2nd–3rd centuries AD</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12570890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692CB1F-E8B3-F0D3-71AB-6C6B5DCA43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18288000" cy="9491472"/>
          </a:xfrm>
          <a:prstGeom prst="rect">
            <a:avLst/>
          </a:prstGeom>
        </p:spPr>
      </p:pic>
      <p:sp>
        <p:nvSpPr>
          <p:cNvPr id="3" name="Text Placeholder 2"/>
          <p:cNvSpPr>
            <a:spLocks noGrp="1"/>
          </p:cNvSpPr>
          <p:nvPr>
            <p:ph type="body" sz="quarter" idx="10"/>
          </p:nvPr>
        </p:nvSpPr>
        <p:spPr/>
        <p:txBody>
          <a:bodyPr/>
          <a:lstStyle/>
          <a:p>
            <a:r>
              <a:rPr lang="en-US" dirty="0"/>
              <a:t>Two prisoners depicted on a </a:t>
            </a:r>
            <a:r>
              <a:rPr lang="en-US" i="1" dirty="0" err="1"/>
              <a:t>dupondius</a:t>
            </a:r>
            <a:r>
              <a:rPr lang="en-US" dirty="0"/>
              <a:t>, from Rome, AD 85</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41442783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9C084C-9371-1D03-208E-A5B48BA000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104" y="0"/>
            <a:ext cx="9765792" cy="10287000"/>
          </a:xfrm>
          <a:prstGeom prst="rect">
            <a:avLst/>
          </a:prstGeom>
        </p:spPr>
      </p:pic>
      <p:sp>
        <p:nvSpPr>
          <p:cNvPr id="3" name="Text Placeholder 2"/>
          <p:cNvSpPr>
            <a:spLocks noGrp="1"/>
          </p:cNvSpPr>
          <p:nvPr>
            <p:ph type="body" sz="quarter" idx="10"/>
          </p:nvPr>
        </p:nvSpPr>
        <p:spPr/>
        <p:txBody>
          <a:bodyPr/>
          <a:lstStyle/>
          <a:p>
            <a:r>
              <a:rPr lang="en-US" dirty="0"/>
              <a:t>An emperor and a captive barbarian woman, from Aphrodisias, 1st century BC</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
        <p:nvSpPr>
          <p:cNvPr id="6" name="Oval 5"/>
          <p:cNvSpPr/>
          <p:nvPr/>
        </p:nvSpPr>
        <p:spPr>
          <a:xfrm>
            <a:off x="7556259" y="4336258"/>
            <a:ext cx="1171574" cy="985838"/>
          </a:xfrm>
          <a:prstGeom prst="ellipse">
            <a:avLst/>
          </a:prstGeom>
          <a:gradFill flip="none" rotWithShape="1">
            <a:gsLst>
              <a:gs pos="40000">
                <a:srgbClr val="E7E3CF"/>
              </a:gs>
              <a:gs pos="72000">
                <a:srgbClr val="E7E3C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6730348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tatue of a person with a cat&#10;&#10;Description automatically generated with low confidence">
            <a:extLst>
              <a:ext uri="{FF2B5EF4-FFF2-40B4-BE49-F238E27FC236}">
                <a16:creationId xmlns:a16="http://schemas.microsoft.com/office/drawing/2014/main" id="{445D9FE3-5CF1-331E-4E42-680070718A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6904" y="0"/>
            <a:ext cx="8394192" cy="10287000"/>
          </a:xfrm>
          <a:prstGeom prst="rect">
            <a:avLst/>
          </a:prstGeom>
        </p:spPr>
      </p:pic>
      <p:sp>
        <p:nvSpPr>
          <p:cNvPr id="3" name="Text Placeholder 2"/>
          <p:cNvSpPr>
            <a:spLocks noGrp="1"/>
          </p:cNvSpPr>
          <p:nvPr>
            <p:ph type="body" sz="quarter" idx="10"/>
          </p:nvPr>
        </p:nvSpPr>
        <p:spPr/>
        <p:txBody>
          <a:bodyPr/>
          <a:lstStyle/>
          <a:p>
            <a:r>
              <a:rPr lang="en-US" dirty="0"/>
              <a:t>Statue of a captive barbarian woman, from the imperial temple in Aphrodisias, 1st century AD</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4652343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black and white, cave, ruins&#10;&#10;Description automatically generated">
            <a:extLst>
              <a:ext uri="{FF2B5EF4-FFF2-40B4-BE49-F238E27FC236}">
                <a16:creationId xmlns:a16="http://schemas.microsoft.com/office/drawing/2014/main" id="{880FB28C-EDF0-9CA8-E1BE-0325F5F774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Traditional prison of Christ in the Church of St. Peter in Gallicantu in Jerusalem</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3907919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Naples Museum\Frescoes\Fresco portrait of baker Terentius Neo and wife in pose of intellectuals, from Pompeii, tb05151702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569122"/>
            <a:ext cx="13716000" cy="914876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Fresco portrait of baker Terentius Neo and wife in pose of intellectuals, from Pompeii, 1st c.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6500407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stone wall&#10;&#10;Description automatically generated with low confidence">
            <a:extLst>
              <a:ext uri="{FF2B5EF4-FFF2-40B4-BE49-F238E27FC236}">
                <a16:creationId xmlns:a16="http://schemas.microsoft.com/office/drawing/2014/main" id="{7203EE2D-549B-0CE6-5AB0-16E5F095F8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Traditional prison of Christ in Jerusalem</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According to zeal, persecuting the church</a:t>
            </a:r>
          </a:p>
        </p:txBody>
      </p:sp>
    </p:spTree>
    <p:extLst>
      <p:ext uri="{BB962C8B-B14F-4D97-AF65-F5344CB8AC3E}">
        <p14:creationId xmlns:p14="http://schemas.microsoft.com/office/powerpoint/2010/main" val="31450325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D5EB90-179C-9327-8709-DAA647584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1"/>
            <a:ext cx="18287996" cy="10286998"/>
          </a:xfrm>
          <a:prstGeom prst="rect">
            <a:avLst/>
          </a:prstGeom>
        </p:spPr>
      </p:pic>
      <p:sp>
        <p:nvSpPr>
          <p:cNvPr id="3" name="Text Placeholder 2"/>
          <p:cNvSpPr>
            <a:spLocks noGrp="1"/>
          </p:cNvSpPr>
          <p:nvPr>
            <p:ph type="body" sz="quarter" idx="10"/>
          </p:nvPr>
        </p:nvSpPr>
        <p:spPr/>
        <p:txBody>
          <a:bodyPr/>
          <a:lstStyle/>
          <a:p>
            <a:r>
              <a:rPr lang="en-US" dirty="0"/>
              <a:t>Hasidic Jews in Jerusalem</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As to the righteousness which is in the Law, blameless</a:t>
            </a:r>
          </a:p>
        </p:txBody>
      </p:sp>
    </p:spTree>
    <p:extLst>
      <p:ext uri="{BB962C8B-B14F-4D97-AF65-F5344CB8AC3E}">
        <p14:creationId xmlns:p14="http://schemas.microsoft.com/office/powerpoint/2010/main" val="9829105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4F875B-4611-0C52-2A19-12BE1E50DC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Commercial agora and Basilica B at Philippi (from the north)</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spTree>
    <p:extLst>
      <p:ext uri="{BB962C8B-B14F-4D97-AF65-F5344CB8AC3E}">
        <p14:creationId xmlns:p14="http://schemas.microsoft.com/office/powerpoint/2010/main" val="13801379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D2EF3C-201B-7AB8-1770-1AF5F6DF3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Commercial agora and Basilica B at Philippi (from the north)</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sp>
        <p:nvSpPr>
          <p:cNvPr id="6" name="Text Box 16">
            <a:extLst>
              <a:ext uri="{FF2B5EF4-FFF2-40B4-BE49-F238E27FC236}">
                <a16:creationId xmlns:a16="http://schemas.microsoft.com/office/drawing/2014/main" id="{2F7780AC-F601-8C4F-98FF-AA4659AF9D01}"/>
              </a:ext>
            </a:extLst>
          </p:cNvPr>
          <p:cNvSpPr txBox="1">
            <a:spLocks noChangeArrowheads="1"/>
          </p:cNvSpPr>
          <p:nvPr/>
        </p:nvSpPr>
        <p:spPr bwMode="auto">
          <a:xfrm>
            <a:off x="7897624" y="3433353"/>
            <a:ext cx="1734770"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Basilica B</a:t>
            </a:r>
          </a:p>
        </p:txBody>
      </p:sp>
      <p:sp>
        <p:nvSpPr>
          <p:cNvPr id="8" name="Text Box 16">
            <a:extLst>
              <a:ext uri="{FF2B5EF4-FFF2-40B4-BE49-F238E27FC236}">
                <a16:creationId xmlns:a16="http://schemas.microsoft.com/office/drawing/2014/main" id="{684B213D-0CC7-7846-A77D-BCB1AB2B9A86}"/>
              </a:ext>
            </a:extLst>
          </p:cNvPr>
          <p:cNvSpPr txBox="1">
            <a:spLocks noChangeArrowheads="1"/>
          </p:cNvSpPr>
          <p:nvPr/>
        </p:nvSpPr>
        <p:spPr bwMode="auto">
          <a:xfrm>
            <a:off x="2392055" y="5730603"/>
            <a:ext cx="3177473"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commercial agora</a:t>
            </a:r>
          </a:p>
        </p:txBody>
      </p:sp>
      <p:sp>
        <p:nvSpPr>
          <p:cNvPr id="9" name="Text Box 16">
            <a:extLst>
              <a:ext uri="{FF2B5EF4-FFF2-40B4-BE49-F238E27FC236}">
                <a16:creationId xmlns:a16="http://schemas.microsoft.com/office/drawing/2014/main" id="{FDF59418-9927-4A4C-9C51-8A3F6570396B}"/>
              </a:ext>
            </a:extLst>
          </p:cNvPr>
          <p:cNvSpPr txBox="1">
            <a:spLocks noChangeArrowheads="1"/>
          </p:cNvSpPr>
          <p:nvPr/>
        </p:nvSpPr>
        <p:spPr bwMode="auto">
          <a:xfrm>
            <a:off x="1978201" y="6968692"/>
            <a:ext cx="3002745"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commercial road</a:t>
            </a:r>
          </a:p>
        </p:txBody>
      </p:sp>
      <p:sp>
        <p:nvSpPr>
          <p:cNvPr id="10" name="Text Box 16">
            <a:extLst>
              <a:ext uri="{FF2B5EF4-FFF2-40B4-BE49-F238E27FC236}">
                <a16:creationId xmlns:a16="http://schemas.microsoft.com/office/drawing/2014/main" id="{4DF4E6C1-1C91-8045-9124-D20ED366C677}"/>
              </a:ext>
            </a:extLst>
          </p:cNvPr>
          <p:cNvSpPr txBox="1">
            <a:spLocks noChangeArrowheads="1"/>
          </p:cNvSpPr>
          <p:nvPr/>
        </p:nvSpPr>
        <p:spPr bwMode="auto">
          <a:xfrm>
            <a:off x="8838161" y="5756058"/>
            <a:ext cx="2106667"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a:t>gymnasium</a:t>
            </a:r>
          </a:p>
        </p:txBody>
      </p:sp>
      <p:sp>
        <p:nvSpPr>
          <p:cNvPr id="11" name="Text Box 16">
            <a:extLst>
              <a:ext uri="{FF2B5EF4-FFF2-40B4-BE49-F238E27FC236}">
                <a16:creationId xmlns:a16="http://schemas.microsoft.com/office/drawing/2014/main" id="{CDDC5CC7-F464-8C41-A278-AE0F192597B0}"/>
              </a:ext>
            </a:extLst>
          </p:cNvPr>
          <p:cNvSpPr txBox="1">
            <a:spLocks noChangeArrowheads="1"/>
          </p:cNvSpPr>
          <p:nvPr/>
        </p:nvSpPr>
        <p:spPr bwMode="auto">
          <a:xfrm rot="4477468">
            <a:off x="13908565" y="3833914"/>
            <a:ext cx="1534394"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kern="0">
                <a:solidFill>
                  <a:srgbClr val="FEFFFF"/>
                </a:solidFill>
                <a:effectLst>
                  <a:glow rad="76200">
                    <a:srgbClr val="010000">
                      <a:alpha val="60000"/>
                    </a:srgbClr>
                  </a:glow>
                </a:effectLst>
                <a:latin typeface="Calibri" pitchFamily="34" charset="0"/>
                <a:cs typeface="Calibri" pitchFamily="34" charset="0"/>
              </a:defRPr>
            </a:lvl1pPr>
          </a:lstStyle>
          <a:p>
            <a:r>
              <a:rPr lang="en-US" dirty="0" err="1"/>
              <a:t>palestra</a:t>
            </a:r>
            <a:endParaRPr lang="en-US" dirty="0"/>
          </a:p>
        </p:txBody>
      </p:sp>
    </p:spTree>
    <p:extLst>
      <p:ext uri="{BB962C8B-B14F-4D97-AF65-F5344CB8AC3E}">
        <p14:creationId xmlns:p14="http://schemas.microsoft.com/office/powerpoint/2010/main" val="34961388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6CA214-412F-FDA5-C726-90CBCD6C6C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Commercial agora at Philippi (from the west)</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spTree>
    <p:extLst>
      <p:ext uri="{BB962C8B-B14F-4D97-AF65-F5344CB8AC3E}">
        <p14:creationId xmlns:p14="http://schemas.microsoft.com/office/powerpoint/2010/main" val="31935184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9786A16-6C78-2500-DAB0-723A176EC1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Commercial agora at Philippi (from the west)</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spTree>
    <p:extLst>
      <p:ext uri="{BB962C8B-B14F-4D97-AF65-F5344CB8AC3E}">
        <p14:creationId xmlns:p14="http://schemas.microsoft.com/office/powerpoint/2010/main" val="39996024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50845C-CF62-9A0A-BDB1-6C20A26421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Shops in the commercial agora at Philippi</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Whatever was gain to me, I counted loss for the sake of Christ</a:t>
            </a:r>
          </a:p>
        </p:txBody>
      </p:sp>
    </p:spTree>
    <p:extLst>
      <p:ext uri="{BB962C8B-B14F-4D97-AF65-F5344CB8AC3E}">
        <p14:creationId xmlns:p14="http://schemas.microsoft.com/office/powerpoint/2010/main" val="506766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C3E130-06CD-89D9-F7F2-FDFD07EF7E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7128" y="0"/>
            <a:ext cx="13953744" cy="10287000"/>
          </a:xfrm>
          <a:prstGeom prst="rect">
            <a:avLst/>
          </a:prstGeom>
        </p:spPr>
      </p:pic>
      <p:sp>
        <p:nvSpPr>
          <p:cNvPr id="2" name="Text Placeholder 1"/>
          <p:cNvSpPr>
            <a:spLocks noGrp="1"/>
          </p:cNvSpPr>
          <p:nvPr>
            <p:ph type="body" sz="quarter" idx="10"/>
          </p:nvPr>
        </p:nvSpPr>
        <p:spPr/>
        <p:txBody>
          <a:bodyPr/>
          <a:lstStyle/>
          <a:p>
            <a:r>
              <a:rPr lang="en-US" i="1" dirty="0"/>
              <a:t>Conversion of Saint Paul</a:t>
            </a:r>
            <a:r>
              <a:rPr lang="en-US" dirty="0"/>
              <a:t>, by Caravaggio, 1601 (detail)</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For whom I suffered the loss of all things</a:t>
            </a:r>
          </a:p>
        </p:txBody>
      </p:sp>
    </p:spTree>
    <p:extLst>
      <p:ext uri="{BB962C8B-B14F-4D97-AF65-F5344CB8AC3E}">
        <p14:creationId xmlns:p14="http://schemas.microsoft.com/office/powerpoint/2010/main" val="31299462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BAE14E-A022-AB5C-D3C4-B829CB5D97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Public latrine at Philippi</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For whom I suffered the loss of all things and count them as refuse, that I may gain Christ</a:t>
            </a:r>
          </a:p>
        </p:txBody>
      </p:sp>
    </p:spTree>
    <p:extLst>
      <p:ext uri="{BB962C8B-B14F-4D97-AF65-F5344CB8AC3E}">
        <p14:creationId xmlns:p14="http://schemas.microsoft.com/office/powerpoint/2010/main" val="20540725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E845F-410D-C91D-6EC9-831E442B11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Latrine in the Roman bath at Philippi</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For whom I suffered the loss of all things and count them as refuse, that I may gain Christ</a:t>
            </a:r>
          </a:p>
        </p:txBody>
      </p:sp>
    </p:spTree>
    <p:extLst>
      <p:ext uri="{BB962C8B-B14F-4D97-AF65-F5344CB8AC3E}">
        <p14:creationId xmlns:p14="http://schemas.microsoft.com/office/powerpoint/2010/main" val="1413133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7F1CC6-ABCE-4060-A710-07666A6B73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1772"/>
            <a:ext cx="18288000" cy="9363456"/>
          </a:xfrm>
          <a:prstGeom prst="rect">
            <a:avLst/>
          </a:prstGeom>
        </p:spPr>
      </p:pic>
      <p:sp>
        <p:nvSpPr>
          <p:cNvPr id="3" name="Text Placeholder 2"/>
          <p:cNvSpPr>
            <a:spLocks noGrp="1"/>
          </p:cNvSpPr>
          <p:nvPr>
            <p:ph type="body" sz="quarter" idx="10"/>
          </p:nvPr>
        </p:nvSpPr>
        <p:spPr/>
        <p:txBody>
          <a:bodyPr/>
          <a:lstStyle/>
          <a:p>
            <a:r>
              <a:rPr lang="en-US" dirty="0"/>
              <a:t>Bronze stylus, from Rome, 1st–2nd centuries AD</a:t>
            </a:r>
          </a:p>
        </p:txBody>
      </p:sp>
      <p:sp>
        <p:nvSpPr>
          <p:cNvPr id="4" name="Text Placeholder 3"/>
          <p:cNvSpPr>
            <a:spLocks noGrp="1"/>
          </p:cNvSpPr>
          <p:nvPr>
            <p:ph type="body" sz="quarter" idx="12"/>
          </p:nvPr>
        </p:nvSpPr>
        <p:spPr/>
        <p:txBody>
          <a:bodyPr/>
          <a:lstStyle/>
          <a:p>
            <a:r>
              <a:rPr lang="en-US" dirty="0"/>
              <a:t>3:1</a:t>
            </a:r>
          </a:p>
        </p:txBody>
      </p:sp>
      <p:sp>
        <p:nvSpPr>
          <p:cNvPr id="2" name="Title 1"/>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40197185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ainting of a person holding a person&#10;&#10;Description automatically generated with medium confidence">
            <a:extLst>
              <a:ext uri="{FF2B5EF4-FFF2-40B4-BE49-F238E27FC236}">
                <a16:creationId xmlns:a16="http://schemas.microsoft.com/office/drawing/2014/main" id="{1E5C77E5-E02B-EF25-F33A-F8CD8413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7196" y="0"/>
            <a:ext cx="8293608" cy="10287000"/>
          </a:xfrm>
          <a:prstGeom prst="rect">
            <a:avLst/>
          </a:prstGeom>
        </p:spPr>
      </p:pic>
      <p:sp>
        <p:nvSpPr>
          <p:cNvPr id="2" name="Text Placeholder 1"/>
          <p:cNvSpPr>
            <a:spLocks noGrp="1"/>
          </p:cNvSpPr>
          <p:nvPr>
            <p:ph type="body" sz="quarter" idx="10"/>
          </p:nvPr>
        </p:nvSpPr>
        <p:spPr/>
        <p:txBody>
          <a:bodyPr/>
          <a:lstStyle/>
          <a:p>
            <a:r>
              <a:rPr lang="en-US" dirty="0"/>
              <a:t>Abraham receiving back Isaac, from the </a:t>
            </a:r>
            <a:r>
              <a:rPr lang="en-US" i="1" dirty="0"/>
              <a:t>Bible Primer, Old Testament</a:t>
            </a:r>
            <a:r>
              <a:rPr lang="en-US" dirty="0"/>
              <a:t>, 1919</a:t>
            </a:r>
          </a:p>
        </p:txBody>
      </p:sp>
      <p:sp>
        <p:nvSpPr>
          <p:cNvPr id="3" name="Text Placeholder 2"/>
          <p:cNvSpPr>
            <a:spLocks noGrp="1"/>
          </p:cNvSpPr>
          <p:nvPr>
            <p:ph type="body" sz="quarter" idx="12"/>
          </p:nvPr>
        </p:nvSpPr>
        <p:spPr/>
        <p:txBody>
          <a:bodyPr/>
          <a:lstStyle/>
          <a:p>
            <a:r>
              <a:rPr lang="en-US" dirty="0"/>
              <a:t>3:9</a:t>
            </a:r>
          </a:p>
        </p:txBody>
      </p:sp>
      <p:sp>
        <p:nvSpPr>
          <p:cNvPr id="4" name="Title 3"/>
          <p:cNvSpPr>
            <a:spLocks noGrp="1"/>
          </p:cNvSpPr>
          <p:nvPr>
            <p:ph type="title"/>
          </p:nvPr>
        </p:nvSpPr>
        <p:spPr/>
        <p:txBody>
          <a:bodyPr/>
          <a:lstStyle/>
          <a:p>
            <a:r>
              <a:rPr lang="en-US" dirty="0"/>
              <a:t>And may be found in Him . . . having a righteousness which comes from God through faith</a:t>
            </a:r>
          </a:p>
        </p:txBody>
      </p:sp>
    </p:spTree>
    <p:extLst>
      <p:ext uri="{BB962C8B-B14F-4D97-AF65-F5344CB8AC3E}">
        <p14:creationId xmlns:p14="http://schemas.microsoft.com/office/powerpoint/2010/main" val="32165999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door in a stone wall&#10;&#10;Description automatically generated with medium confidence">
            <a:extLst>
              <a:ext uri="{FF2B5EF4-FFF2-40B4-BE49-F238E27FC236}">
                <a16:creationId xmlns:a16="http://schemas.microsoft.com/office/drawing/2014/main" id="{D4420133-AD14-2758-9673-04C2CC48A7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“He is not here, for He is risen,” sign at the Garden Tomb</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That I may know Him and the power of His resurrection</a:t>
            </a:r>
          </a:p>
        </p:txBody>
      </p:sp>
    </p:spTree>
    <p:extLst>
      <p:ext uri="{BB962C8B-B14F-4D97-AF65-F5344CB8AC3E}">
        <p14:creationId xmlns:p14="http://schemas.microsoft.com/office/powerpoint/2010/main" val="40732506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E6045C-6764-CED3-560D-AA6EA1740E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“The place where Pilate arrested and scourged Jesus,” sign on the Via Dolorosa</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That I may know Him and the power of His resurrection and the fellowship of His sufferings</a:t>
            </a:r>
          </a:p>
        </p:txBody>
      </p:sp>
    </p:spTree>
    <p:extLst>
      <p:ext uri="{BB962C8B-B14F-4D97-AF65-F5344CB8AC3E}">
        <p14:creationId xmlns:p14="http://schemas.microsoft.com/office/powerpoint/2010/main" val="29198203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table and chairs in a stone building&#10;&#10;Description automatically generated with low confidence">
            <a:extLst>
              <a:ext uri="{FF2B5EF4-FFF2-40B4-BE49-F238E27FC236}">
                <a16:creationId xmlns:a16="http://schemas.microsoft.com/office/drawing/2014/main" id="{7960D814-ED7D-4357-90E5-6DD48CB48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8468" y="0"/>
            <a:ext cx="15371064" cy="10287000"/>
          </a:xfrm>
          <a:prstGeom prst="rect">
            <a:avLst/>
          </a:prstGeom>
        </p:spPr>
      </p:pic>
      <p:sp>
        <p:nvSpPr>
          <p:cNvPr id="2" name="Text Placeholder 1"/>
          <p:cNvSpPr>
            <a:spLocks noGrp="1"/>
          </p:cNvSpPr>
          <p:nvPr>
            <p:ph type="body" sz="quarter" idx="10"/>
          </p:nvPr>
        </p:nvSpPr>
        <p:spPr/>
        <p:txBody>
          <a:bodyPr/>
          <a:lstStyle/>
          <a:p>
            <a:r>
              <a:rPr lang="en-US" dirty="0"/>
              <a:t>Via Dolorosa Station 9, a traditional place where Jesus fell a third time on his way to the cross</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That I may know Him and the power of His resurrection and the fellowship of His sufferings</a:t>
            </a:r>
          </a:p>
        </p:txBody>
      </p:sp>
    </p:spTree>
    <p:extLst>
      <p:ext uri="{BB962C8B-B14F-4D97-AF65-F5344CB8AC3E}">
        <p14:creationId xmlns:p14="http://schemas.microsoft.com/office/powerpoint/2010/main" val="23542230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tone pillar with gold candlesticks in front of a painting&#10;&#10;Description automatically generated with low confidence">
            <a:extLst>
              <a:ext uri="{FF2B5EF4-FFF2-40B4-BE49-F238E27FC236}">
                <a16:creationId xmlns:a16="http://schemas.microsoft.com/office/drawing/2014/main" id="{C9A88203-B008-1320-50DA-6BD5114CD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132" y="0"/>
            <a:ext cx="16175736" cy="10287000"/>
          </a:xfrm>
          <a:prstGeom prst="rect">
            <a:avLst/>
          </a:prstGeom>
        </p:spPr>
      </p:pic>
      <p:sp>
        <p:nvSpPr>
          <p:cNvPr id="3" name="Text Placeholder 2"/>
          <p:cNvSpPr>
            <a:spLocks noGrp="1"/>
          </p:cNvSpPr>
          <p:nvPr>
            <p:ph type="body" sz="quarter" idx="10"/>
          </p:nvPr>
        </p:nvSpPr>
        <p:spPr/>
        <p:txBody>
          <a:bodyPr/>
          <a:lstStyle/>
          <a:p>
            <a:r>
              <a:rPr lang="en-US" dirty="0"/>
              <a:t>Traditional “scourging pillar of Caiaphas” in the Church of the Holy Sepulcher</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That I may know Him and the power of His resurrection and the fellowship of His sufferings</a:t>
            </a:r>
          </a:p>
        </p:txBody>
      </p:sp>
    </p:spTree>
    <p:extLst>
      <p:ext uri="{BB962C8B-B14F-4D97-AF65-F5344CB8AC3E}">
        <p14:creationId xmlns:p14="http://schemas.microsoft.com/office/powerpoint/2010/main" val="11294369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close-up of a statue&#10;&#10;Description automatically generated with low confidence">
            <a:extLst>
              <a:ext uri="{FF2B5EF4-FFF2-40B4-BE49-F238E27FC236}">
                <a16:creationId xmlns:a16="http://schemas.microsoft.com/office/drawing/2014/main" id="{32D88B1E-5E83-3317-1D50-66626775BE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0408" y="0"/>
            <a:ext cx="7187184" cy="10287000"/>
          </a:xfrm>
          <a:prstGeom prst="rect">
            <a:avLst/>
          </a:prstGeom>
        </p:spPr>
      </p:pic>
      <p:sp>
        <p:nvSpPr>
          <p:cNvPr id="3" name="Text Placeholder 2"/>
          <p:cNvSpPr>
            <a:spLocks noGrp="1"/>
          </p:cNvSpPr>
          <p:nvPr>
            <p:ph type="body" sz="quarter" idx="10"/>
          </p:nvPr>
        </p:nvSpPr>
        <p:spPr/>
        <p:txBody>
          <a:bodyPr/>
          <a:lstStyle/>
          <a:p>
            <a:r>
              <a:rPr lang="en-US" dirty="0"/>
              <a:t>Mold and figurine of Hermes, from Athens, circa 400 BC</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sp>
        <p:nvSpPr>
          <p:cNvPr id="5" name="Oval 4"/>
          <p:cNvSpPr/>
          <p:nvPr/>
        </p:nvSpPr>
        <p:spPr>
          <a:xfrm>
            <a:off x="7728859" y="7765435"/>
            <a:ext cx="979715" cy="979715"/>
          </a:xfrm>
          <a:prstGeom prst="ellipse">
            <a:avLst/>
          </a:prstGeom>
          <a:gradFill>
            <a:gsLst>
              <a:gs pos="40000">
                <a:srgbClr val="997E5B"/>
              </a:gs>
              <a:gs pos="72000">
                <a:srgbClr val="997E5B">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23727250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10;&#10;Description automatically generated">
            <a:extLst>
              <a:ext uri="{FF2B5EF4-FFF2-40B4-BE49-F238E27FC236}">
                <a16:creationId xmlns:a16="http://schemas.microsoft.com/office/drawing/2014/main" id="{9B60F422-0C36-1F5B-9070-9B74D74BA3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32891359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10;&#10;Description automatically generated">
            <a:extLst>
              <a:ext uri="{FF2B5EF4-FFF2-40B4-BE49-F238E27FC236}">
                <a16:creationId xmlns:a16="http://schemas.microsoft.com/office/drawing/2014/main" id="{B8315767-DB5D-BD8C-71DC-AA0AE71740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sp>
        <p:nvSpPr>
          <p:cNvPr id="8" name="Oval 7">
            <a:extLst>
              <a:ext uri="{FF2B5EF4-FFF2-40B4-BE49-F238E27FC236}">
                <a16:creationId xmlns:a16="http://schemas.microsoft.com/office/drawing/2014/main" id="{CF353593-E010-B041-A3C8-5ADD5BCF5DA5}"/>
              </a:ext>
            </a:extLst>
          </p:cNvPr>
          <p:cNvSpPr/>
          <p:nvPr/>
        </p:nvSpPr>
        <p:spPr>
          <a:xfrm>
            <a:off x="4443984" y="4663440"/>
            <a:ext cx="7754112" cy="2157984"/>
          </a:xfrm>
          <a:prstGeom prst="ellipse">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prstClr val="black"/>
              </a:solidFill>
              <a:latin typeface="Calibri"/>
            </a:endParaRPr>
          </a:p>
        </p:txBody>
      </p:sp>
    </p:spTree>
    <p:extLst>
      <p:ext uri="{BB962C8B-B14F-4D97-AF65-F5344CB8AC3E}">
        <p14:creationId xmlns:p14="http://schemas.microsoft.com/office/powerpoint/2010/main" val="36306546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B3A873-4CC5-401E-8BBE-5DB3FA46C4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4541" y="0"/>
            <a:ext cx="13718919" cy="10287000"/>
          </a:xfrm>
          <a:prstGeom prst="rect">
            <a:avLst/>
          </a:prstGeom>
        </p:spPr>
      </p:pic>
      <p:sp>
        <p:nvSpPr>
          <p:cNvPr id="3" name="Text Placeholder 2"/>
          <p:cNvSpPr>
            <a:spLocks noGrp="1"/>
          </p:cNvSpPr>
          <p:nvPr>
            <p:ph type="body" sz="quarter" idx="10"/>
          </p:nvPr>
        </p:nvSpPr>
        <p:spPr/>
        <p:txBody>
          <a:bodyPr/>
          <a:lstStyle/>
          <a:p>
            <a:r>
              <a:rPr lang="en-US" dirty="0"/>
              <a:t>Edicule in the Church of the Holy Sepulcher, the traditional place of Jesus’s burial</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18973645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2949F6-765D-9EA6-0A0C-1F02E1218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3732" y="0"/>
            <a:ext cx="8860536" cy="10287000"/>
          </a:xfrm>
          <a:prstGeom prst="rect">
            <a:avLst/>
          </a:prstGeom>
        </p:spPr>
      </p:pic>
      <p:sp>
        <p:nvSpPr>
          <p:cNvPr id="2" name="Text Placeholder 1"/>
          <p:cNvSpPr>
            <a:spLocks noGrp="1"/>
          </p:cNvSpPr>
          <p:nvPr>
            <p:ph type="body" sz="quarter" idx="10"/>
          </p:nvPr>
        </p:nvSpPr>
        <p:spPr/>
        <p:txBody>
          <a:bodyPr/>
          <a:lstStyle/>
          <a:p>
            <a:r>
              <a:rPr lang="en-US" dirty="0"/>
              <a:t>Exterior of the Mamertine Prison, the place of Paul’s second Roman imprisonment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865102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all, dirty&#10;&#10;Description automatically generated">
            <a:extLst>
              <a:ext uri="{FF2B5EF4-FFF2-40B4-BE49-F238E27FC236}">
                <a16:creationId xmlns:a16="http://schemas.microsoft.com/office/drawing/2014/main" id="{359A6312-879A-489F-AAF4-06CDD17EC2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8927" y="0"/>
            <a:ext cx="9210149" cy="10287000"/>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Slab with a poem dedicated to </a:t>
            </a:r>
            <a:r>
              <a:rPr lang="en-US" dirty="0" err="1"/>
              <a:t>Nothus</a:t>
            </a:r>
            <a:r>
              <a:rPr lang="en-US" dirty="0"/>
              <a:t>, a copyist and secretary, early 1st century AD</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0791151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BEE78E-9C3B-5614-6569-5E1E16D35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Mamertine Prison entrance</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4225281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loor, indoor, building, old&#10;&#10;Description automatically generated">
            <a:extLst>
              <a:ext uri="{FF2B5EF4-FFF2-40B4-BE49-F238E27FC236}">
                <a16:creationId xmlns:a16="http://schemas.microsoft.com/office/drawing/2014/main" id="{81A6606E-F065-B6F8-4A28-0B3E742F47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41549187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wall, ruins, stone&#10;&#10;Description automatically generated">
            <a:extLst>
              <a:ext uri="{FF2B5EF4-FFF2-40B4-BE49-F238E27FC236}">
                <a16:creationId xmlns:a16="http://schemas.microsoft.com/office/drawing/2014/main" id="{783E0DBC-0EFE-CB26-1C9A-F1B66CF3AE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Becoming conformed unto His death</a:t>
            </a:r>
          </a:p>
        </p:txBody>
      </p:sp>
    </p:spTree>
    <p:extLst>
      <p:ext uri="{BB962C8B-B14F-4D97-AF65-F5344CB8AC3E}">
        <p14:creationId xmlns:p14="http://schemas.microsoft.com/office/powerpoint/2010/main" val="24648320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holy places, church, building, cathedral&#10;&#10;Description automatically generated">
            <a:extLst>
              <a:ext uri="{FF2B5EF4-FFF2-40B4-BE49-F238E27FC236}">
                <a16:creationId xmlns:a16="http://schemas.microsoft.com/office/drawing/2014/main" id="{07975EDC-05E0-DDF7-DDAE-8BDBD611CB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Church of the Holy Sepulcher edicule, the traditional place of Jesus’s resurrection</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Tree>
    <p:extLst>
      <p:ext uri="{BB962C8B-B14F-4D97-AF65-F5344CB8AC3E}">
        <p14:creationId xmlns:p14="http://schemas.microsoft.com/office/powerpoint/2010/main" val="7757393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F5ACF8F-0FCB-FD8A-80A0-5E01FD6AE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Burial bench venerated as the traditional tomb of Christ in the Church of the Holy Sepulcher</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Tree>
    <p:extLst>
      <p:ext uri="{BB962C8B-B14F-4D97-AF65-F5344CB8AC3E}">
        <p14:creationId xmlns:p14="http://schemas.microsoft.com/office/powerpoint/2010/main" val="11025178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00B48E-9CEE-F2B9-72F6-D5200871F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Tomb of Gaius </a:t>
            </a:r>
            <a:r>
              <a:rPr lang="en-US" dirty="0" err="1"/>
              <a:t>Calventius</a:t>
            </a:r>
            <a:r>
              <a:rPr lang="en-US" dirty="0"/>
              <a:t> Quietus in Pompeii, 1st century AD</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Tree>
    <p:extLst>
      <p:ext uri="{BB962C8B-B14F-4D97-AF65-F5344CB8AC3E}">
        <p14:creationId xmlns:p14="http://schemas.microsoft.com/office/powerpoint/2010/main" val="37405573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wall, statue, building, carving&#10;&#10;Description automatically generated">
            <a:extLst>
              <a:ext uri="{FF2B5EF4-FFF2-40B4-BE49-F238E27FC236}">
                <a16:creationId xmlns:a16="http://schemas.microsoft.com/office/drawing/2014/main" id="{2C5C8A05-A0BF-098A-7A31-5006FF2760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404" y="0"/>
            <a:ext cx="16395192" cy="10287000"/>
          </a:xfrm>
          <a:prstGeom prst="rect">
            <a:avLst/>
          </a:prstGeom>
        </p:spPr>
      </p:pic>
      <p:sp>
        <p:nvSpPr>
          <p:cNvPr id="2" name="Text Placeholder 1"/>
          <p:cNvSpPr>
            <a:spLocks noGrp="1"/>
          </p:cNvSpPr>
          <p:nvPr>
            <p:ph type="body" sz="quarter" idx="10"/>
          </p:nvPr>
        </p:nvSpPr>
        <p:spPr/>
        <p:txBody>
          <a:bodyPr/>
          <a:lstStyle/>
          <a:p>
            <a:r>
              <a:rPr lang="en-US" dirty="0"/>
              <a:t>Grave monument from Kallithea, circa 320 BC</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
        <p:nvSpPr>
          <p:cNvPr id="5" name="Oval 4">
            <a:extLst>
              <a:ext uri="{FF2B5EF4-FFF2-40B4-BE49-F238E27FC236}">
                <a16:creationId xmlns:a16="http://schemas.microsoft.com/office/drawing/2014/main" id="{A6343FCB-F1CA-CDBB-590B-38D2E72BEB46}"/>
              </a:ext>
            </a:extLst>
          </p:cNvPr>
          <p:cNvSpPr/>
          <p:nvPr/>
        </p:nvSpPr>
        <p:spPr>
          <a:xfrm>
            <a:off x="9290304" y="4218432"/>
            <a:ext cx="170688" cy="167640"/>
          </a:xfrm>
          <a:prstGeom prst="ellipse">
            <a:avLst/>
          </a:prstGeom>
          <a:solidFill>
            <a:srgbClr val="DCAB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681853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emetery with a tree and mountains in the background&#10;&#10;Description automatically generated with low confidence">
            <a:extLst>
              <a:ext uri="{FF2B5EF4-FFF2-40B4-BE49-F238E27FC236}">
                <a16:creationId xmlns:a16="http://schemas.microsoft.com/office/drawing/2014/main" id="{0FE96A3A-4837-285A-6A16-AFC3D7E3B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956" y="0"/>
            <a:ext cx="16706088" cy="10287000"/>
          </a:xfrm>
          <a:prstGeom prst="rect">
            <a:avLst/>
          </a:prstGeom>
        </p:spPr>
      </p:pic>
      <p:sp>
        <p:nvSpPr>
          <p:cNvPr id="2" name="Text Placeholder 1"/>
          <p:cNvSpPr>
            <a:spLocks noGrp="1"/>
          </p:cNvSpPr>
          <p:nvPr>
            <p:ph type="body" sz="quarter" idx="10"/>
          </p:nvPr>
        </p:nvSpPr>
        <p:spPr/>
        <p:txBody>
          <a:bodyPr/>
          <a:lstStyle/>
          <a:p>
            <a:r>
              <a:rPr lang="en-US" dirty="0"/>
              <a:t>Mount Olympus and </a:t>
            </a:r>
            <a:r>
              <a:rPr lang="en-US" dirty="0" err="1"/>
              <a:t>Kalithea</a:t>
            </a:r>
            <a:r>
              <a:rPr lang="en-US" dirty="0"/>
              <a:t> Cemetery</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If by any means I may attain to the resurrection from the dead</a:t>
            </a:r>
          </a:p>
        </p:txBody>
      </p:sp>
    </p:spTree>
    <p:extLst>
      <p:ext uri="{BB962C8B-B14F-4D97-AF65-F5344CB8AC3E}">
        <p14:creationId xmlns:p14="http://schemas.microsoft.com/office/powerpoint/2010/main" val="5092038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sky, beach&#10;&#10;Description automatically generated">
            <a:extLst>
              <a:ext uri="{FF2B5EF4-FFF2-40B4-BE49-F238E27FC236}">
                <a16:creationId xmlns:a16="http://schemas.microsoft.com/office/drawing/2014/main" id="{6730F70F-8732-77B1-6D1D-108C1C60A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Camel caravan on the Mount of Olives, 1918</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Not that I have already obtained it . . . but I press on</a:t>
            </a:r>
          </a:p>
        </p:txBody>
      </p:sp>
    </p:spTree>
    <p:extLst>
      <p:ext uri="{BB962C8B-B14F-4D97-AF65-F5344CB8AC3E}">
        <p14:creationId xmlns:p14="http://schemas.microsoft.com/office/powerpoint/2010/main" val="18182121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close-up of a vase&#10;&#10;Description automatically generated with low confidence">
            <a:extLst>
              <a:ext uri="{FF2B5EF4-FFF2-40B4-BE49-F238E27FC236}">
                <a16:creationId xmlns:a16="http://schemas.microsoft.com/office/drawing/2014/main" id="{2DB81B44-09E0-75A4-D832-27AF1D6330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5768" y="0"/>
            <a:ext cx="12856464" cy="10287000"/>
          </a:xfrm>
          <a:prstGeom prst="rect">
            <a:avLst/>
          </a:prstGeom>
        </p:spPr>
      </p:pic>
      <p:sp>
        <p:nvSpPr>
          <p:cNvPr id="2" name="Text Placeholder 1"/>
          <p:cNvSpPr>
            <a:spLocks noGrp="1"/>
          </p:cNvSpPr>
          <p:nvPr>
            <p:ph type="body" sz="quarter" idx="10"/>
          </p:nvPr>
        </p:nvSpPr>
        <p:spPr/>
        <p:txBody>
          <a:bodyPr/>
          <a:lstStyle/>
          <a:p>
            <a:r>
              <a:rPr lang="en-US" dirty="0"/>
              <a:t>Runners depicted on a Panathenaic prize amphora, circa 330 BC</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Not that I have already obtained it . . . but I press on</a:t>
            </a:r>
          </a:p>
        </p:txBody>
      </p:sp>
      <p:sp>
        <p:nvSpPr>
          <p:cNvPr id="5" name="Freeform 4"/>
          <p:cNvSpPr/>
          <p:nvPr/>
        </p:nvSpPr>
        <p:spPr>
          <a:xfrm>
            <a:off x="10243566" y="5434536"/>
            <a:ext cx="275034" cy="410766"/>
          </a:xfrm>
          <a:custGeom>
            <a:avLst/>
            <a:gdLst>
              <a:gd name="connsiteX0" fmla="*/ 45244 w 183356"/>
              <a:gd name="connsiteY0" fmla="*/ 0 h 273844"/>
              <a:gd name="connsiteX1" fmla="*/ 28575 w 183356"/>
              <a:gd name="connsiteY1" fmla="*/ 192882 h 273844"/>
              <a:gd name="connsiteX2" fmla="*/ 0 w 183356"/>
              <a:gd name="connsiteY2" fmla="*/ 264319 h 273844"/>
              <a:gd name="connsiteX3" fmla="*/ 159544 w 183356"/>
              <a:gd name="connsiteY3" fmla="*/ 273844 h 273844"/>
              <a:gd name="connsiteX4" fmla="*/ 183356 w 183356"/>
              <a:gd name="connsiteY4" fmla="*/ 92869 h 273844"/>
              <a:gd name="connsiteX5" fmla="*/ 45244 w 183356"/>
              <a:gd name="connsiteY5" fmla="*/ 0 h 27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356" h="273844">
                <a:moveTo>
                  <a:pt x="45244" y="0"/>
                </a:moveTo>
                <a:lnTo>
                  <a:pt x="28575" y="192882"/>
                </a:lnTo>
                <a:lnTo>
                  <a:pt x="0" y="264319"/>
                </a:lnTo>
                <a:lnTo>
                  <a:pt x="159544" y="273844"/>
                </a:lnTo>
                <a:lnTo>
                  <a:pt x="183356" y="92869"/>
                </a:lnTo>
                <a:lnTo>
                  <a:pt x="45244" y="0"/>
                </a:lnTo>
                <a:close/>
              </a:path>
            </a:pathLst>
          </a:custGeom>
          <a:solidFill>
            <a:srgbClr val="0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6" name="Freeform 5"/>
          <p:cNvSpPr/>
          <p:nvPr/>
        </p:nvSpPr>
        <p:spPr>
          <a:xfrm>
            <a:off x="14443664" y="5129144"/>
            <a:ext cx="160734" cy="389334"/>
          </a:xfrm>
          <a:custGeom>
            <a:avLst/>
            <a:gdLst>
              <a:gd name="connsiteX0" fmla="*/ 26194 w 88106"/>
              <a:gd name="connsiteY0" fmla="*/ 0 h 259556"/>
              <a:gd name="connsiteX1" fmla="*/ 0 w 88106"/>
              <a:gd name="connsiteY1" fmla="*/ 259556 h 259556"/>
              <a:gd name="connsiteX2" fmla="*/ 61912 w 88106"/>
              <a:gd name="connsiteY2" fmla="*/ 216694 h 259556"/>
              <a:gd name="connsiteX3" fmla="*/ 88106 w 88106"/>
              <a:gd name="connsiteY3" fmla="*/ 64294 h 259556"/>
              <a:gd name="connsiteX4" fmla="*/ 26194 w 88106"/>
              <a:gd name="connsiteY4" fmla="*/ 0 h 259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06" h="259556">
                <a:moveTo>
                  <a:pt x="26194" y="0"/>
                </a:moveTo>
                <a:lnTo>
                  <a:pt x="0" y="259556"/>
                </a:lnTo>
                <a:lnTo>
                  <a:pt x="61912" y="216694"/>
                </a:lnTo>
                <a:lnTo>
                  <a:pt x="88106" y="64294"/>
                </a:lnTo>
                <a:lnTo>
                  <a:pt x="26194" y="0"/>
                </a:lnTo>
                <a:close/>
              </a:path>
            </a:pathLst>
          </a:custGeom>
          <a:solidFill>
            <a:srgbClr val="0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7" name="Freeform 6"/>
          <p:cNvSpPr/>
          <p:nvPr/>
        </p:nvSpPr>
        <p:spPr>
          <a:xfrm>
            <a:off x="5031203" y="5323811"/>
            <a:ext cx="214313" cy="375047"/>
          </a:xfrm>
          <a:custGeom>
            <a:avLst/>
            <a:gdLst>
              <a:gd name="connsiteX0" fmla="*/ 0 w 142875"/>
              <a:gd name="connsiteY0" fmla="*/ 0 h 250031"/>
              <a:gd name="connsiteX1" fmla="*/ 14287 w 142875"/>
              <a:gd name="connsiteY1" fmla="*/ 250031 h 250031"/>
              <a:gd name="connsiteX2" fmla="*/ 142875 w 142875"/>
              <a:gd name="connsiteY2" fmla="*/ 200025 h 250031"/>
              <a:gd name="connsiteX3" fmla="*/ 123825 w 142875"/>
              <a:gd name="connsiteY3" fmla="*/ 42862 h 250031"/>
              <a:gd name="connsiteX4" fmla="*/ 0 w 142875"/>
              <a:gd name="connsiteY4" fmla="*/ 0 h 25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250031">
                <a:moveTo>
                  <a:pt x="0" y="0"/>
                </a:moveTo>
                <a:lnTo>
                  <a:pt x="14287" y="250031"/>
                </a:lnTo>
                <a:lnTo>
                  <a:pt x="142875" y="200025"/>
                </a:lnTo>
                <a:lnTo>
                  <a:pt x="123825" y="42862"/>
                </a:lnTo>
                <a:lnTo>
                  <a:pt x="0" y="0"/>
                </a:lnTo>
                <a:close/>
              </a:path>
            </a:pathLst>
          </a:custGeom>
          <a:solidFill>
            <a:srgbClr val="010D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3272965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D1B5A4C-C75D-345E-668A-8F324E109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C9C8C2D-9768-4C30-A2E9-D012E02F3732}"/>
              </a:ext>
            </a:extLst>
          </p:cNvPr>
          <p:cNvSpPr>
            <a:spLocks noGrp="1"/>
          </p:cNvSpPr>
          <p:nvPr>
            <p:ph type="body" sz="quarter" idx="10"/>
          </p:nvPr>
        </p:nvSpPr>
        <p:spPr/>
        <p:txBody>
          <a:bodyPr/>
          <a:lstStyle/>
          <a:p>
            <a:r>
              <a:rPr lang="en-US" dirty="0"/>
              <a:t>Red-figure kylix with a young man using a stylus and wax tablets, circa 480 BC</a:t>
            </a:r>
          </a:p>
        </p:txBody>
      </p:sp>
      <p:sp>
        <p:nvSpPr>
          <p:cNvPr id="3" name="Text Placeholder 2">
            <a:extLst>
              <a:ext uri="{FF2B5EF4-FFF2-40B4-BE49-F238E27FC236}">
                <a16:creationId xmlns:a16="http://schemas.microsoft.com/office/drawing/2014/main" id="{B8ED7954-2F25-4212-B918-1B0EF24A1272}"/>
              </a:ext>
            </a:extLst>
          </p:cNvPr>
          <p:cNvSpPr>
            <a:spLocks noGrp="1"/>
          </p:cNvSpPr>
          <p:nvPr>
            <p:ph type="body" sz="quarter" idx="12"/>
          </p:nvPr>
        </p:nvSpPr>
        <p:spPr/>
        <p:txBody>
          <a:bodyPr/>
          <a:lstStyle/>
          <a:p>
            <a:r>
              <a:rPr lang="en-US" dirty="0"/>
              <a:t>3:1</a:t>
            </a:r>
          </a:p>
        </p:txBody>
      </p:sp>
      <p:sp>
        <p:nvSpPr>
          <p:cNvPr id="4" name="Title 3">
            <a:extLst>
              <a:ext uri="{FF2B5EF4-FFF2-40B4-BE49-F238E27FC236}">
                <a16:creationId xmlns:a16="http://schemas.microsoft.com/office/drawing/2014/main" id="{E423ECB4-51B6-4EC5-9D1B-56C906799340}"/>
              </a:ext>
            </a:extLst>
          </p:cNvPr>
          <p:cNvSpPr>
            <a:spLocks noGrp="1"/>
          </p:cNvSpPr>
          <p:nvPr>
            <p:ph type="title"/>
          </p:nvPr>
        </p:nvSpPr>
        <p:spPr/>
        <p:txBody>
          <a:bodyPr/>
          <a:lstStyle/>
          <a:p>
            <a:r>
              <a:rPr lang="en-US" dirty="0"/>
              <a:t>To write the same things to you is not bothersome to me</a:t>
            </a:r>
          </a:p>
        </p:txBody>
      </p:sp>
    </p:spTree>
    <p:extLst>
      <p:ext uri="{BB962C8B-B14F-4D97-AF65-F5344CB8AC3E}">
        <p14:creationId xmlns:p14="http://schemas.microsoft.com/office/powerpoint/2010/main" val="33031301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33CC236-3EDE-3C80-C86A-C3265BD9B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Plowman with cattle near </a:t>
            </a:r>
            <a:r>
              <a:rPr lang="en-US" dirty="0" err="1"/>
              <a:t>Salkhad</a:t>
            </a:r>
            <a:r>
              <a:rPr lang="en-US" dirty="0"/>
              <a:t> castle in </a:t>
            </a:r>
            <a:r>
              <a:rPr lang="en-US" dirty="0" err="1"/>
              <a:t>Salecah</a:t>
            </a:r>
            <a:r>
              <a:rPr lang="en-US" dirty="0"/>
              <a:t>, 1938</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I do not regard myself as having laid hold of it yet</a:t>
            </a:r>
          </a:p>
        </p:txBody>
      </p:sp>
    </p:spTree>
    <p:extLst>
      <p:ext uri="{BB962C8B-B14F-4D97-AF65-F5344CB8AC3E}">
        <p14:creationId xmlns:p14="http://schemas.microsoft.com/office/powerpoint/2010/main" val="13392176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black and white, plant, person&#10;&#10;Description automatically generated">
            <a:extLst>
              <a:ext uri="{FF2B5EF4-FFF2-40B4-BE49-F238E27FC236}">
                <a16:creationId xmlns:a16="http://schemas.microsoft.com/office/drawing/2014/main" id="{4CC88DFA-1BA4-D02B-B7D9-E734198CD6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Man pruning vines</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I do not regard myself as having laid hold of it yet</a:t>
            </a:r>
          </a:p>
        </p:txBody>
      </p:sp>
    </p:spTree>
    <p:extLst>
      <p:ext uri="{BB962C8B-B14F-4D97-AF65-F5344CB8AC3E}">
        <p14:creationId xmlns:p14="http://schemas.microsoft.com/office/powerpoint/2010/main" val="23916698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7D133A-5DDF-F66C-32D6-AB3526CF4E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sv-SE" dirty="0"/>
              <a:t>Starting line at the stadium in Olympia, Greece</a:t>
            </a:r>
            <a:endParaRPr lang="en-US" dirty="0"/>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a:t>
            </a:r>
          </a:p>
        </p:txBody>
      </p:sp>
    </p:spTree>
    <p:extLst>
      <p:ext uri="{BB962C8B-B14F-4D97-AF65-F5344CB8AC3E}">
        <p14:creationId xmlns:p14="http://schemas.microsoft.com/office/powerpoint/2010/main" val="39033465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ase with people painted on it&#10;&#10;Description automatically generated with medium confidence">
            <a:extLst>
              <a:ext uri="{FF2B5EF4-FFF2-40B4-BE49-F238E27FC236}">
                <a16:creationId xmlns:a16="http://schemas.microsoft.com/office/drawing/2014/main" id="{819C0954-2E76-4A33-A93D-BB7FD7BBA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3696" y="0"/>
            <a:ext cx="7800611" cy="10287000"/>
          </a:xfrm>
          <a:prstGeom prst="rect">
            <a:avLst/>
          </a:prstGeom>
        </p:spPr>
      </p:pic>
      <p:sp>
        <p:nvSpPr>
          <p:cNvPr id="2" name="Text Placeholder 1"/>
          <p:cNvSpPr>
            <a:spLocks noGrp="1"/>
          </p:cNvSpPr>
          <p:nvPr>
            <p:ph type="body" sz="quarter" idx="10"/>
          </p:nvPr>
        </p:nvSpPr>
        <p:spPr/>
        <p:txBody>
          <a:bodyPr/>
          <a:lstStyle/>
          <a:p>
            <a:r>
              <a:rPr lang="en-US" dirty="0"/>
              <a:t>Greek black-figure Panathenaic prize amphora with runners, Attic, circa 530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
        <p:nvSpPr>
          <p:cNvPr id="5" name="Oval 4">
            <a:extLst>
              <a:ext uri="{FF2B5EF4-FFF2-40B4-BE49-F238E27FC236}">
                <a16:creationId xmlns:a16="http://schemas.microsoft.com/office/drawing/2014/main" id="{D51D48FC-6DF3-771D-AE7E-2964D5685B95}"/>
              </a:ext>
            </a:extLst>
          </p:cNvPr>
          <p:cNvSpPr/>
          <p:nvPr/>
        </p:nvSpPr>
        <p:spPr>
          <a:xfrm>
            <a:off x="6732814" y="4996543"/>
            <a:ext cx="130629" cy="146957"/>
          </a:xfrm>
          <a:prstGeom prst="ellipse">
            <a:avLst/>
          </a:prstGeom>
          <a:solidFill>
            <a:srgbClr val="3435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3D78102-CC8E-F522-ED49-99B62D020DA0}"/>
              </a:ext>
            </a:extLst>
          </p:cNvPr>
          <p:cNvSpPr/>
          <p:nvPr/>
        </p:nvSpPr>
        <p:spPr>
          <a:xfrm>
            <a:off x="8063266" y="5222421"/>
            <a:ext cx="130629" cy="146957"/>
          </a:xfrm>
          <a:prstGeom prst="ellipse">
            <a:avLst/>
          </a:prstGeom>
          <a:solidFill>
            <a:srgbClr val="383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5D03188-2825-AC39-8906-4B5F42C979EB}"/>
              </a:ext>
            </a:extLst>
          </p:cNvPr>
          <p:cNvSpPr/>
          <p:nvPr/>
        </p:nvSpPr>
        <p:spPr>
          <a:xfrm>
            <a:off x="11508594" y="5143500"/>
            <a:ext cx="130629" cy="225878"/>
          </a:xfrm>
          <a:prstGeom prst="ellipse">
            <a:avLst/>
          </a:prstGeom>
          <a:solidFill>
            <a:srgbClr val="231D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C060BC8-72E3-C115-041B-77C0C69B029B}"/>
              </a:ext>
            </a:extLst>
          </p:cNvPr>
          <p:cNvSpPr/>
          <p:nvPr/>
        </p:nvSpPr>
        <p:spPr>
          <a:xfrm>
            <a:off x="10175094" y="5403396"/>
            <a:ext cx="130629" cy="225878"/>
          </a:xfrm>
          <a:prstGeom prst="ellipse">
            <a:avLst/>
          </a:prstGeom>
          <a:solidFill>
            <a:srgbClr val="231D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9E75A913-C1C0-1587-F36C-C7EEE2D91226}"/>
              </a:ext>
            </a:extLst>
          </p:cNvPr>
          <p:cNvSpPr/>
          <p:nvPr/>
        </p:nvSpPr>
        <p:spPr>
          <a:xfrm>
            <a:off x="8779463" y="5402083"/>
            <a:ext cx="247421" cy="237702"/>
          </a:xfrm>
          <a:custGeom>
            <a:avLst/>
            <a:gdLst>
              <a:gd name="connsiteX0" fmla="*/ 0 w 261257"/>
              <a:gd name="connsiteY0" fmla="*/ 37647 h 225878"/>
              <a:gd name="connsiteX1" fmla="*/ 37647 w 261257"/>
              <a:gd name="connsiteY1" fmla="*/ 0 h 225878"/>
              <a:gd name="connsiteX2" fmla="*/ 223610 w 261257"/>
              <a:gd name="connsiteY2" fmla="*/ 0 h 225878"/>
              <a:gd name="connsiteX3" fmla="*/ 261257 w 261257"/>
              <a:gd name="connsiteY3" fmla="*/ 37647 h 225878"/>
              <a:gd name="connsiteX4" fmla="*/ 261257 w 261257"/>
              <a:gd name="connsiteY4" fmla="*/ 188231 h 225878"/>
              <a:gd name="connsiteX5" fmla="*/ 223610 w 261257"/>
              <a:gd name="connsiteY5" fmla="*/ 225878 h 225878"/>
              <a:gd name="connsiteX6" fmla="*/ 37647 w 261257"/>
              <a:gd name="connsiteY6" fmla="*/ 225878 h 225878"/>
              <a:gd name="connsiteX7" fmla="*/ 0 w 261257"/>
              <a:gd name="connsiteY7" fmla="*/ 188231 h 225878"/>
              <a:gd name="connsiteX8" fmla="*/ 0 w 261257"/>
              <a:gd name="connsiteY8" fmla="*/ 37647 h 225878"/>
              <a:gd name="connsiteX0" fmla="*/ 0 w 261257"/>
              <a:gd name="connsiteY0" fmla="*/ 37647 h 225878"/>
              <a:gd name="connsiteX1" fmla="*/ 92075 w 261257"/>
              <a:gd name="connsiteY1" fmla="*/ 38100 h 225878"/>
              <a:gd name="connsiteX2" fmla="*/ 223610 w 261257"/>
              <a:gd name="connsiteY2" fmla="*/ 0 h 225878"/>
              <a:gd name="connsiteX3" fmla="*/ 261257 w 261257"/>
              <a:gd name="connsiteY3" fmla="*/ 37647 h 225878"/>
              <a:gd name="connsiteX4" fmla="*/ 261257 w 261257"/>
              <a:gd name="connsiteY4" fmla="*/ 188231 h 225878"/>
              <a:gd name="connsiteX5" fmla="*/ 223610 w 261257"/>
              <a:gd name="connsiteY5" fmla="*/ 225878 h 225878"/>
              <a:gd name="connsiteX6" fmla="*/ 37647 w 261257"/>
              <a:gd name="connsiteY6" fmla="*/ 225878 h 225878"/>
              <a:gd name="connsiteX7" fmla="*/ 0 w 261257"/>
              <a:gd name="connsiteY7" fmla="*/ 188231 h 225878"/>
              <a:gd name="connsiteX8" fmla="*/ 0 w 261257"/>
              <a:gd name="connsiteY8" fmla="*/ 37647 h 225878"/>
              <a:gd name="connsiteX0" fmla="*/ 70757 w 261257"/>
              <a:gd name="connsiteY0" fmla="*/ 113847 h 225878"/>
              <a:gd name="connsiteX1" fmla="*/ 92075 w 261257"/>
              <a:gd name="connsiteY1" fmla="*/ 38100 h 225878"/>
              <a:gd name="connsiteX2" fmla="*/ 223610 w 261257"/>
              <a:gd name="connsiteY2" fmla="*/ 0 h 225878"/>
              <a:gd name="connsiteX3" fmla="*/ 261257 w 261257"/>
              <a:gd name="connsiteY3" fmla="*/ 37647 h 225878"/>
              <a:gd name="connsiteX4" fmla="*/ 261257 w 261257"/>
              <a:gd name="connsiteY4" fmla="*/ 188231 h 225878"/>
              <a:gd name="connsiteX5" fmla="*/ 223610 w 261257"/>
              <a:gd name="connsiteY5" fmla="*/ 225878 h 225878"/>
              <a:gd name="connsiteX6" fmla="*/ 37647 w 261257"/>
              <a:gd name="connsiteY6" fmla="*/ 225878 h 225878"/>
              <a:gd name="connsiteX7" fmla="*/ 0 w 261257"/>
              <a:gd name="connsiteY7" fmla="*/ 188231 h 225878"/>
              <a:gd name="connsiteX8" fmla="*/ 70757 w 261257"/>
              <a:gd name="connsiteY8" fmla="*/ 113847 h 225878"/>
              <a:gd name="connsiteX0" fmla="*/ 42235 w 232735"/>
              <a:gd name="connsiteY0" fmla="*/ 113847 h 225878"/>
              <a:gd name="connsiteX1" fmla="*/ 63553 w 232735"/>
              <a:gd name="connsiteY1" fmla="*/ 38100 h 225878"/>
              <a:gd name="connsiteX2" fmla="*/ 195088 w 232735"/>
              <a:gd name="connsiteY2" fmla="*/ 0 h 225878"/>
              <a:gd name="connsiteX3" fmla="*/ 232735 w 232735"/>
              <a:gd name="connsiteY3" fmla="*/ 37647 h 225878"/>
              <a:gd name="connsiteX4" fmla="*/ 232735 w 232735"/>
              <a:gd name="connsiteY4" fmla="*/ 188231 h 225878"/>
              <a:gd name="connsiteX5" fmla="*/ 195088 w 232735"/>
              <a:gd name="connsiteY5" fmla="*/ 225878 h 225878"/>
              <a:gd name="connsiteX6" fmla="*/ 9125 w 232735"/>
              <a:gd name="connsiteY6" fmla="*/ 225878 h 225878"/>
              <a:gd name="connsiteX7" fmla="*/ 9578 w 232735"/>
              <a:gd name="connsiteY7" fmla="*/ 188231 h 225878"/>
              <a:gd name="connsiteX8" fmla="*/ 42235 w 232735"/>
              <a:gd name="connsiteY8" fmla="*/ 113847 h 225878"/>
              <a:gd name="connsiteX0" fmla="*/ 42235 w 232735"/>
              <a:gd name="connsiteY0" fmla="*/ 115161 h 227192"/>
              <a:gd name="connsiteX1" fmla="*/ 63553 w 232735"/>
              <a:gd name="connsiteY1" fmla="*/ 0 h 227192"/>
              <a:gd name="connsiteX2" fmla="*/ 195088 w 232735"/>
              <a:gd name="connsiteY2" fmla="*/ 1314 h 227192"/>
              <a:gd name="connsiteX3" fmla="*/ 232735 w 232735"/>
              <a:gd name="connsiteY3" fmla="*/ 38961 h 227192"/>
              <a:gd name="connsiteX4" fmla="*/ 232735 w 232735"/>
              <a:gd name="connsiteY4" fmla="*/ 189545 h 227192"/>
              <a:gd name="connsiteX5" fmla="*/ 195088 w 232735"/>
              <a:gd name="connsiteY5" fmla="*/ 227192 h 227192"/>
              <a:gd name="connsiteX6" fmla="*/ 9125 w 232735"/>
              <a:gd name="connsiteY6" fmla="*/ 227192 h 227192"/>
              <a:gd name="connsiteX7" fmla="*/ 9578 w 232735"/>
              <a:gd name="connsiteY7" fmla="*/ 189545 h 227192"/>
              <a:gd name="connsiteX8" fmla="*/ 42235 w 232735"/>
              <a:gd name="connsiteY8" fmla="*/ 115161 h 227192"/>
              <a:gd name="connsiteX0" fmla="*/ 49074 w 239574"/>
              <a:gd name="connsiteY0" fmla="*/ 115161 h 227192"/>
              <a:gd name="connsiteX1" fmla="*/ 70392 w 239574"/>
              <a:gd name="connsiteY1" fmla="*/ 0 h 227192"/>
              <a:gd name="connsiteX2" fmla="*/ 201927 w 239574"/>
              <a:gd name="connsiteY2" fmla="*/ 1314 h 227192"/>
              <a:gd name="connsiteX3" fmla="*/ 239574 w 239574"/>
              <a:gd name="connsiteY3" fmla="*/ 38961 h 227192"/>
              <a:gd name="connsiteX4" fmla="*/ 239574 w 239574"/>
              <a:gd name="connsiteY4" fmla="*/ 189545 h 227192"/>
              <a:gd name="connsiteX5" fmla="*/ 201927 w 239574"/>
              <a:gd name="connsiteY5" fmla="*/ 227192 h 227192"/>
              <a:gd name="connsiteX6" fmla="*/ 15964 w 239574"/>
              <a:gd name="connsiteY6" fmla="*/ 227192 h 227192"/>
              <a:gd name="connsiteX7" fmla="*/ 652 w 239574"/>
              <a:gd name="connsiteY7" fmla="*/ 194800 h 227192"/>
              <a:gd name="connsiteX8" fmla="*/ 49074 w 239574"/>
              <a:gd name="connsiteY8" fmla="*/ 115161 h 227192"/>
              <a:gd name="connsiteX0" fmla="*/ 54294 w 244794"/>
              <a:gd name="connsiteY0" fmla="*/ 115161 h 237702"/>
              <a:gd name="connsiteX1" fmla="*/ 75612 w 244794"/>
              <a:gd name="connsiteY1" fmla="*/ 0 h 237702"/>
              <a:gd name="connsiteX2" fmla="*/ 207147 w 244794"/>
              <a:gd name="connsiteY2" fmla="*/ 1314 h 237702"/>
              <a:gd name="connsiteX3" fmla="*/ 244794 w 244794"/>
              <a:gd name="connsiteY3" fmla="*/ 38961 h 237702"/>
              <a:gd name="connsiteX4" fmla="*/ 244794 w 244794"/>
              <a:gd name="connsiteY4" fmla="*/ 189545 h 237702"/>
              <a:gd name="connsiteX5" fmla="*/ 207147 w 244794"/>
              <a:gd name="connsiteY5" fmla="*/ 227192 h 237702"/>
              <a:gd name="connsiteX6" fmla="*/ 10673 w 244794"/>
              <a:gd name="connsiteY6" fmla="*/ 237702 h 237702"/>
              <a:gd name="connsiteX7" fmla="*/ 5872 w 244794"/>
              <a:gd name="connsiteY7" fmla="*/ 194800 h 237702"/>
              <a:gd name="connsiteX8" fmla="*/ 54294 w 244794"/>
              <a:gd name="connsiteY8" fmla="*/ 115161 h 237702"/>
              <a:gd name="connsiteX0" fmla="*/ 54294 w 244794"/>
              <a:gd name="connsiteY0" fmla="*/ 115161 h 237702"/>
              <a:gd name="connsiteX1" fmla="*/ 75612 w 244794"/>
              <a:gd name="connsiteY1" fmla="*/ 0 h 237702"/>
              <a:gd name="connsiteX2" fmla="*/ 162478 w 244794"/>
              <a:gd name="connsiteY2" fmla="*/ 32845 h 237702"/>
              <a:gd name="connsiteX3" fmla="*/ 244794 w 244794"/>
              <a:gd name="connsiteY3" fmla="*/ 38961 h 237702"/>
              <a:gd name="connsiteX4" fmla="*/ 244794 w 244794"/>
              <a:gd name="connsiteY4" fmla="*/ 189545 h 237702"/>
              <a:gd name="connsiteX5" fmla="*/ 207147 w 244794"/>
              <a:gd name="connsiteY5" fmla="*/ 227192 h 237702"/>
              <a:gd name="connsiteX6" fmla="*/ 10673 w 244794"/>
              <a:gd name="connsiteY6" fmla="*/ 237702 h 237702"/>
              <a:gd name="connsiteX7" fmla="*/ 5872 w 244794"/>
              <a:gd name="connsiteY7" fmla="*/ 194800 h 237702"/>
              <a:gd name="connsiteX8" fmla="*/ 54294 w 244794"/>
              <a:gd name="connsiteY8" fmla="*/ 115161 h 237702"/>
              <a:gd name="connsiteX0" fmla="*/ 54294 w 244794"/>
              <a:gd name="connsiteY0" fmla="*/ 115161 h 237702"/>
              <a:gd name="connsiteX1" fmla="*/ 75612 w 244794"/>
              <a:gd name="connsiteY1" fmla="*/ 0 h 237702"/>
              <a:gd name="connsiteX2" fmla="*/ 162478 w 244794"/>
              <a:gd name="connsiteY2" fmla="*/ 32845 h 237702"/>
              <a:gd name="connsiteX3" fmla="*/ 223773 w 244794"/>
              <a:gd name="connsiteY3" fmla="*/ 81003 h 237702"/>
              <a:gd name="connsiteX4" fmla="*/ 244794 w 244794"/>
              <a:gd name="connsiteY4" fmla="*/ 189545 h 237702"/>
              <a:gd name="connsiteX5" fmla="*/ 207147 w 244794"/>
              <a:gd name="connsiteY5" fmla="*/ 227192 h 237702"/>
              <a:gd name="connsiteX6" fmla="*/ 10673 w 244794"/>
              <a:gd name="connsiteY6" fmla="*/ 237702 h 237702"/>
              <a:gd name="connsiteX7" fmla="*/ 5872 w 244794"/>
              <a:gd name="connsiteY7" fmla="*/ 194800 h 237702"/>
              <a:gd name="connsiteX8" fmla="*/ 54294 w 244794"/>
              <a:gd name="connsiteY8" fmla="*/ 115161 h 237702"/>
              <a:gd name="connsiteX0" fmla="*/ 54294 w 244794"/>
              <a:gd name="connsiteY0" fmla="*/ 115161 h 237702"/>
              <a:gd name="connsiteX1" fmla="*/ 75612 w 244794"/>
              <a:gd name="connsiteY1" fmla="*/ 0 h 237702"/>
              <a:gd name="connsiteX2" fmla="*/ 162478 w 244794"/>
              <a:gd name="connsiteY2" fmla="*/ 32845 h 237702"/>
              <a:gd name="connsiteX3" fmla="*/ 223773 w 244794"/>
              <a:gd name="connsiteY3" fmla="*/ 81003 h 237702"/>
              <a:gd name="connsiteX4" fmla="*/ 244794 w 244794"/>
              <a:gd name="connsiteY4" fmla="*/ 189545 h 237702"/>
              <a:gd name="connsiteX5" fmla="*/ 207147 w 244794"/>
              <a:gd name="connsiteY5" fmla="*/ 227192 h 237702"/>
              <a:gd name="connsiteX6" fmla="*/ 10673 w 244794"/>
              <a:gd name="connsiteY6" fmla="*/ 237702 h 237702"/>
              <a:gd name="connsiteX7" fmla="*/ 5872 w 244794"/>
              <a:gd name="connsiteY7" fmla="*/ 194800 h 237702"/>
              <a:gd name="connsiteX8" fmla="*/ 54294 w 244794"/>
              <a:gd name="connsiteY8" fmla="*/ 115161 h 237702"/>
              <a:gd name="connsiteX0" fmla="*/ 54294 w 252167"/>
              <a:gd name="connsiteY0" fmla="*/ 115161 h 237702"/>
              <a:gd name="connsiteX1" fmla="*/ 75612 w 252167"/>
              <a:gd name="connsiteY1" fmla="*/ 0 h 237702"/>
              <a:gd name="connsiteX2" fmla="*/ 162478 w 252167"/>
              <a:gd name="connsiteY2" fmla="*/ 32845 h 237702"/>
              <a:gd name="connsiteX3" fmla="*/ 247421 w 252167"/>
              <a:gd name="connsiteY3" fmla="*/ 73121 h 237702"/>
              <a:gd name="connsiteX4" fmla="*/ 244794 w 252167"/>
              <a:gd name="connsiteY4" fmla="*/ 189545 h 237702"/>
              <a:gd name="connsiteX5" fmla="*/ 207147 w 252167"/>
              <a:gd name="connsiteY5" fmla="*/ 227192 h 237702"/>
              <a:gd name="connsiteX6" fmla="*/ 10673 w 252167"/>
              <a:gd name="connsiteY6" fmla="*/ 237702 h 237702"/>
              <a:gd name="connsiteX7" fmla="*/ 5872 w 252167"/>
              <a:gd name="connsiteY7" fmla="*/ 194800 h 237702"/>
              <a:gd name="connsiteX8" fmla="*/ 54294 w 252167"/>
              <a:gd name="connsiteY8" fmla="*/ 115161 h 237702"/>
              <a:gd name="connsiteX0" fmla="*/ 54294 w 247421"/>
              <a:gd name="connsiteY0" fmla="*/ 115161 h 237702"/>
              <a:gd name="connsiteX1" fmla="*/ 75612 w 247421"/>
              <a:gd name="connsiteY1" fmla="*/ 0 h 237702"/>
              <a:gd name="connsiteX2" fmla="*/ 162478 w 247421"/>
              <a:gd name="connsiteY2" fmla="*/ 32845 h 237702"/>
              <a:gd name="connsiteX3" fmla="*/ 247421 w 247421"/>
              <a:gd name="connsiteY3" fmla="*/ 73121 h 237702"/>
              <a:gd name="connsiteX4" fmla="*/ 244794 w 247421"/>
              <a:gd name="connsiteY4" fmla="*/ 189545 h 237702"/>
              <a:gd name="connsiteX5" fmla="*/ 207147 w 247421"/>
              <a:gd name="connsiteY5" fmla="*/ 227192 h 237702"/>
              <a:gd name="connsiteX6" fmla="*/ 10673 w 247421"/>
              <a:gd name="connsiteY6" fmla="*/ 237702 h 237702"/>
              <a:gd name="connsiteX7" fmla="*/ 5872 w 247421"/>
              <a:gd name="connsiteY7" fmla="*/ 194800 h 237702"/>
              <a:gd name="connsiteX8" fmla="*/ 54294 w 247421"/>
              <a:gd name="connsiteY8" fmla="*/ 115161 h 237702"/>
              <a:gd name="connsiteX0" fmla="*/ 54294 w 247421"/>
              <a:gd name="connsiteY0" fmla="*/ 115161 h 237702"/>
              <a:gd name="connsiteX1" fmla="*/ 75612 w 247421"/>
              <a:gd name="connsiteY1" fmla="*/ 0 h 237702"/>
              <a:gd name="connsiteX2" fmla="*/ 162478 w 247421"/>
              <a:gd name="connsiteY2" fmla="*/ 32845 h 237702"/>
              <a:gd name="connsiteX3" fmla="*/ 247421 w 247421"/>
              <a:gd name="connsiteY3" fmla="*/ 73121 h 237702"/>
              <a:gd name="connsiteX4" fmla="*/ 210636 w 247421"/>
              <a:gd name="connsiteY4" fmla="*/ 173780 h 237702"/>
              <a:gd name="connsiteX5" fmla="*/ 207147 w 247421"/>
              <a:gd name="connsiteY5" fmla="*/ 227192 h 237702"/>
              <a:gd name="connsiteX6" fmla="*/ 10673 w 247421"/>
              <a:gd name="connsiteY6" fmla="*/ 237702 h 237702"/>
              <a:gd name="connsiteX7" fmla="*/ 5872 w 247421"/>
              <a:gd name="connsiteY7" fmla="*/ 194800 h 237702"/>
              <a:gd name="connsiteX8" fmla="*/ 54294 w 247421"/>
              <a:gd name="connsiteY8" fmla="*/ 115161 h 237702"/>
              <a:gd name="connsiteX0" fmla="*/ 54294 w 247421"/>
              <a:gd name="connsiteY0" fmla="*/ 115161 h 237702"/>
              <a:gd name="connsiteX1" fmla="*/ 75612 w 247421"/>
              <a:gd name="connsiteY1" fmla="*/ 0 h 237702"/>
              <a:gd name="connsiteX2" fmla="*/ 162478 w 247421"/>
              <a:gd name="connsiteY2" fmla="*/ 32845 h 237702"/>
              <a:gd name="connsiteX3" fmla="*/ 247421 w 247421"/>
              <a:gd name="connsiteY3" fmla="*/ 73121 h 237702"/>
              <a:gd name="connsiteX4" fmla="*/ 210636 w 247421"/>
              <a:gd name="connsiteY4" fmla="*/ 173780 h 237702"/>
              <a:gd name="connsiteX5" fmla="*/ 146713 w 247421"/>
              <a:gd name="connsiteY5" fmla="*/ 224564 h 237702"/>
              <a:gd name="connsiteX6" fmla="*/ 10673 w 247421"/>
              <a:gd name="connsiteY6" fmla="*/ 237702 h 237702"/>
              <a:gd name="connsiteX7" fmla="*/ 5872 w 247421"/>
              <a:gd name="connsiteY7" fmla="*/ 194800 h 237702"/>
              <a:gd name="connsiteX8" fmla="*/ 54294 w 247421"/>
              <a:gd name="connsiteY8" fmla="*/ 115161 h 237702"/>
              <a:gd name="connsiteX0" fmla="*/ 54294 w 247421"/>
              <a:gd name="connsiteY0" fmla="*/ 115161 h 237702"/>
              <a:gd name="connsiteX1" fmla="*/ 75612 w 247421"/>
              <a:gd name="connsiteY1" fmla="*/ 0 h 237702"/>
              <a:gd name="connsiteX2" fmla="*/ 162478 w 247421"/>
              <a:gd name="connsiteY2" fmla="*/ 32845 h 237702"/>
              <a:gd name="connsiteX3" fmla="*/ 247421 w 247421"/>
              <a:gd name="connsiteY3" fmla="*/ 73121 h 237702"/>
              <a:gd name="connsiteX4" fmla="*/ 181732 w 247421"/>
              <a:gd name="connsiteY4" fmla="*/ 158014 h 237702"/>
              <a:gd name="connsiteX5" fmla="*/ 146713 w 247421"/>
              <a:gd name="connsiteY5" fmla="*/ 224564 h 237702"/>
              <a:gd name="connsiteX6" fmla="*/ 10673 w 247421"/>
              <a:gd name="connsiteY6" fmla="*/ 237702 h 237702"/>
              <a:gd name="connsiteX7" fmla="*/ 5872 w 247421"/>
              <a:gd name="connsiteY7" fmla="*/ 194800 h 237702"/>
              <a:gd name="connsiteX8" fmla="*/ 54294 w 247421"/>
              <a:gd name="connsiteY8" fmla="*/ 115161 h 23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421" h="237702">
                <a:moveTo>
                  <a:pt x="54294" y="115161"/>
                </a:moveTo>
                <a:cubicBezTo>
                  <a:pt x="54294" y="94369"/>
                  <a:pt x="54820" y="0"/>
                  <a:pt x="75612" y="0"/>
                </a:cubicBezTo>
                <a:lnTo>
                  <a:pt x="162478" y="32845"/>
                </a:lnTo>
                <a:cubicBezTo>
                  <a:pt x="183270" y="32845"/>
                  <a:pt x="221146" y="54957"/>
                  <a:pt x="247421" y="73121"/>
                </a:cubicBezTo>
                <a:cubicBezTo>
                  <a:pt x="246545" y="111929"/>
                  <a:pt x="182608" y="119206"/>
                  <a:pt x="181732" y="158014"/>
                </a:cubicBezTo>
                <a:cubicBezTo>
                  <a:pt x="181732" y="178806"/>
                  <a:pt x="167505" y="224564"/>
                  <a:pt x="146713" y="224564"/>
                </a:cubicBezTo>
                <a:lnTo>
                  <a:pt x="10673" y="237702"/>
                </a:lnTo>
                <a:cubicBezTo>
                  <a:pt x="-10119" y="237702"/>
                  <a:pt x="5872" y="215592"/>
                  <a:pt x="5872" y="194800"/>
                </a:cubicBezTo>
                <a:lnTo>
                  <a:pt x="54294" y="115161"/>
                </a:lnTo>
                <a:close/>
              </a:path>
            </a:pathLst>
          </a:custGeom>
          <a:solidFill>
            <a:srgbClr val="2321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60384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D6B1E0-811F-47E5-023B-98F516798D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8" y="758"/>
            <a:ext cx="18290696" cy="10285484"/>
          </a:xfrm>
          <a:prstGeom prst="rect">
            <a:avLst/>
          </a:prstGeom>
        </p:spPr>
      </p:pic>
      <p:sp>
        <p:nvSpPr>
          <p:cNvPr id="2" name="Text Placeholder 1"/>
          <p:cNvSpPr>
            <a:spLocks noGrp="1"/>
          </p:cNvSpPr>
          <p:nvPr>
            <p:ph type="body" sz="quarter" idx="10"/>
          </p:nvPr>
        </p:nvSpPr>
        <p:spPr/>
        <p:txBody>
          <a:bodyPr/>
          <a:lstStyle/>
          <a:p>
            <a:r>
              <a:rPr lang="en-US" dirty="0"/>
              <a:t>Greek black-figure Panathenaic prize amphora with runners, Attic, circa 530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365721693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D642934-7D2F-BBB0-EED5-8ED12DE159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8" y="758"/>
            <a:ext cx="18290696" cy="10285484"/>
          </a:xfrm>
          <a:prstGeom prst="rect">
            <a:avLst/>
          </a:prstGeom>
        </p:spPr>
      </p:pic>
      <p:sp>
        <p:nvSpPr>
          <p:cNvPr id="2" name="Text Placeholder 1"/>
          <p:cNvSpPr>
            <a:spLocks noGrp="1"/>
          </p:cNvSpPr>
          <p:nvPr>
            <p:ph type="body" sz="quarter" idx="10"/>
          </p:nvPr>
        </p:nvSpPr>
        <p:spPr/>
        <p:txBody>
          <a:bodyPr/>
          <a:lstStyle/>
          <a:p>
            <a:r>
              <a:rPr lang="en-US" dirty="0"/>
              <a:t>Greek black-figure Panathenaic prize amphora with runners, Attic, circa 530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
        <p:nvSpPr>
          <p:cNvPr id="6" name="Freeform 5">
            <a:extLst>
              <a:ext uri="{FF2B5EF4-FFF2-40B4-BE49-F238E27FC236}">
                <a16:creationId xmlns:a16="http://schemas.microsoft.com/office/drawing/2014/main" id="{43829B04-9DA7-B848-A541-13250CE66CB0}"/>
              </a:ext>
            </a:extLst>
          </p:cNvPr>
          <p:cNvSpPr/>
          <p:nvPr/>
        </p:nvSpPr>
        <p:spPr>
          <a:xfrm>
            <a:off x="4558497" y="5331934"/>
            <a:ext cx="730895" cy="3460374"/>
          </a:xfrm>
          <a:custGeom>
            <a:avLst/>
            <a:gdLst>
              <a:gd name="connsiteX0" fmla="*/ 0 w 435935"/>
              <a:gd name="connsiteY0" fmla="*/ 0 h 1573619"/>
              <a:gd name="connsiteX1" fmla="*/ 350874 w 435935"/>
              <a:gd name="connsiteY1" fmla="*/ 21265 h 1573619"/>
              <a:gd name="connsiteX2" fmla="*/ 435935 w 435935"/>
              <a:gd name="connsiteY2" fmla="*/ 1573619 h 1573619"/>
              <a:gd name="connsiteX3" fmla="*/ 159488 w 435935"/>
              <a:gd name="connsiteY3" fmla="*/ 1499191 h 1573619"/>
              <a:gd name="connsiteX4" fmla="*/ 0 w 435935"/>
              <a:gd name="connsiteY4" fmla="*/ 0 h 1573619"/>
              <a:gd name="connsiteX0" fmla="*/ 0 w 435935"/>
              <a:gd name="connsiteY0" fmla="*/ 0 h 1573619"/>
              <a:gd name="connsiteX1" fmla="*/ 350874 w 435935"/>
              <a:gd name="connsiteY1" fmla="*/ 21265 h 1573619"/>
              <a:gd name="connsiteX2" fmla="*/ 435935 w 435935"/>
              <a:gd name="connsiteY2" fmla="*/ 1573619 h 1573619"/>
              <a:gd name="connsiteX3" fmla="*/ 159488 w 435935"/>
              <a:gd name="connsiteY3" fmla="*/ 1499191 h 1573619"/>
              <a:gd name="connsiteX4" fmla="*/ 0 w 435935"/>
              <a:gd name="connsiteY4" fmla="*/ 0 h 1573619"/>
              <a:gd name="connsiteX0" fmla="*/ 7295 w 443230"/>
              <a:gd name="connsiteY0" fmla="*/ 0 h 1573619"/>
              <a:gd name="connsiteX1" fmla="*/ 358169 w 443230"/>
              <a:gd name="connsiteY1" fmla="*/ 21265 h 1573619"/>
              <a:gd name="connsiteX2" fmla="*/ 443230 w 443230"/>
              <a:gd name="connsiteY2" fmla="*/ 1573619 h 1573619"/>
              <a:gd name="connsiteX3" fmla="*/ 166783 w 443230"/>
              <a:gd name="connsiteY3" fmla="*/ 1499191 h 1573619"/>
              <a:gd name="connsiteX4" fmla="*/ 7295 w 443230"/>
              <a:gd name="connsiteY4" fmla="*/ 0 h 1573619"/>
              <a:gd name="connsiteX0" fmla="*/ 7295 w 443230"/>
              <a:gd name="connsiteY0" fmla="*/ 0 h 1573619"/>
              <a:gd name="connsiteX1" fmla="*/ 396269 w 443230"/>
              <a:gd name="connsiteY1" fmla="*/ 6025 h 1573619"/>
              <a:gd name="connsiteX2" fmla="*/ 443230 w 443230"/>
              <a:gd name="connsiteY2" fmla="*/ 1573619 h 1573619"/>
              <a:gd name="connsiteX3" fmla="*/ 166783 w 443230"/>
              <a:gd name="connsiteY3" fmla="*/ 1499191 h 1573619"/>
              <a:gd name="connsiteX4" fmla="*/ 7295 w 443230"/>
              <a:gd name="connsiteY4" fmla="*/ 0 h 1573619"/>
              <a:gd name="connsiteX0" fmla="*/ 7295 w 443230"/>
              <a:gd name="connsiteY0" fmla="*/ 0 h 1573619"/>
              <a:gd name="connsiteX1" fmla="*/ 396269 w 443230"/>
              <a:gd name="connsiteY1" fmla="*/ 6025 h 1573619"/>
              <a:gd name="connsiteX2" fmla="*/ 443230 w 443230"/>
              <a:gd name="connsiteY2" fmla="*/ 1573619 h 1573619"/>
              <a:gd name="connsiteX3" fmla="*/ 166783 w 443230"/>
              <a:gd name="connsiteY3" fmla="*/ 1499191 h 1573619"/>
              <a:gd name="connsiteX4" fmla="*/ 7295 w 443230"/>
              <a:gd name="connsiteY4" fmla="*/ 0 h 1573619"/>
              <a:gd name="connsiteX0" fmla="*/ 7295 w 481330"/>
              <a:gd name="connsiteY0" fmla="*/ 0 h 1573619"/>
              <a:gd name="connsiteX1" fmla="*/ 396269 w 481330"/>
              <a:gd name="connsiteY1" fmla="*/ 6025 h 1573619"/>
              <a:gd name="connsiteX2" fmla="*/ 481330 w 481330"/>
              <a:gd name="connsiteY2" fmla="*/ 1573619 h 1573619"/>
              <a:gd name="connsiteX3" fmla="*/ 166783 w 481330"/>
              <a:gd name="connsiteY3" fmla="*/ 1499191 h 1573619"/>
              <a:gd name="connsiteX4" fmla="*/ 7295 w 481330"/>
              <a:gd name="connsiteY4" fmla="*/ 0 h 1573619"/>
              <a:gd name="connsiteX0" fmla="*/ 7295 w 481330"/>
              <a:gd name="connsiteY0" fmla="*/ 0 h 1573619"/>
              <a:gd name="connsiteX1" fmla="*/ 396269 w 481330"/>
              <a:gd name="connsiteY1" fmla="*/ 6025 h 1573619"/>
              <a:gd name="connsiteX2" fmla="*/ 481330 w 481330"/>
              <a:gd name="connsiteY2" fmla="*/ 1573619 h 1573619"/>
              <a:gd name="connsiteX3" fmla="*/ 166783 w 481330"/>
              <a:gd name="connsiteY3" fmla="*/ 1499191 h 1573619"/>
              <a:gd name="connsiteX4" fmla="*/ 7295 w 481330"/>
              <a:gd name="connsiteY4" fmla="*/ 0 h 1573619"/>
              <a:gd name="connsiteX0" fmla="*/ 6878 w 487263"/>
              <a:gd name="connsiteY0" fmla="*/ 0 h 1611719"/>
              <a:gd name="connsiteX1" fmla="*/ 402202 w 487263"/>
              <a:gd name="connsiteY1" fmla="*/ 44125 h 1611719"/>
              <a:gd name="connsiteX2" fmla="*/ 487263 w 487263"/>
              <a:gd name="connsiteY2" fmla="*/ 1611719 h 1611719"/>
              <a:gd name="connsiteX3" fmla="*/ 172716 w 487263"/>
              <a:gd name="connsiteY3" fmla="*/ 1537291 h 1611719"/>
              <a:gd name="connsiteX4" fmla="*/ 6878 w 487263"/>
              <a:gd name="connsiteY4" fmla="*/ 0 h 1611719"/>
              <a:gd name="connsiteX0" fmla="*/ 6878 w 487263"/>
              <a:gd name="connsiteY0" fmla="*/ 0 h 1611719"/>
              <a:gd name="connsiteX1" fmla="*/ 402202 w 487263"/>
              <a:gd name="connsiteY1" fmla="*/ 21900 h 1611719"/>
              <a:gd name="connsiteX2" fmla="*/ 487263 w 487263"/>
              <a:gd name="connsiteY2" fmla="*/ 1611719 h 1611719"/>
              <a:gd name="connsiteX3" fmla="*/ 172716 w 487263"/>
              <a:gd name="connsiteY3" fmla="*/ 1537291 h 1611719"/>
              <a:gd name="connsiteX4" fmla="*/ 6878 w 487263"/>
              <a:gd name="connsiteY4" fmla="*/ 0 h 1611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63" h="1611719">
                <a:moveTo>
                  <a:pt x="6878" y="0"/>
                </a:moveTo>
                <a:lnTo>
                  <a:pt x="402202" y="21900"/>
                </a:lnTo>
                <a:cubicBezTo>
                  <a:pt x="356896" y="605391"/>
                  <a:pt x="395409" y="1081568"/>
                  <a:pt x="487263" y="1611719"/>
                </a:cubicBezTo>
                <a:lnTo>
                  <a:pt x="172716" y="1537291"/>
                </a:lnTo>
                <a:cubicBezTo>
                  <a:pt x="50973" y="968981"/>
                  <a:pt x="-23779" y="575930"/>
                  <a:pt x="6878" y="0"/>
                </a:cubicBezTo>
                <a:close/>
              </a:path>
            </a:pathLst>
          </a:custGeom>
          <a:noFill/>
          <a:ln w="5080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39258677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jar, vessel, plant, bottle&#10;&#10;Description automatically generated">
            <a:extLst>
              <a:ext uri="{FF2B5EF4-FFF2-40B4-BE49-F238E27FC236}">
                <a16:creationId xmlns:a16="http://schemas.microsoft.com/office/drawing/2014/main" id="{52F25FDA-DBF9-E2AE-3F3C-869C594AA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Panathenaic prize amphora awarded to the winner of a foot race, 560–550 BC</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
        <p:nvSpPr>
          <p:cNvPr id="5" name="Rectangle: Rounded Corners 4">
            <a:extLst>
              <a:ext uri="{FF2B5EF4-FFF2-40B4-BE49-F238E27FC236}">
                <a16:creationId xmlns:a16="http://schemas.microsoft.com/office/drawing/2014/main" id="{28C963F7-D7FD-1FB3-4736-BBB51D9AAD38}"/>
              </a:ext>
            </a:extLst>
          </p:cNvPr>
          <p:cNvSpPr/>
          <p:nvPr/>
        </p:nvSpPr>
        <p:spPr>
          <a:xfrm>
            <a:off x="8605157" y="4147457"/>
            <a:ext cx="310243" cy="353786"/>
          </a:xfrm>
          <a:custGeom>
            <a:avLst/>
            <a:gdLst>
              <a:gd name="connsiteX0" fmla="*/ 0 w 310243"/>
              <a:gd name="connsiteY0" fmla="*/ 51708 h 353786"/>
              <a:gd name="connsiteX1" fmla="*/ 51708 w 310243"/>
              <a:gd name="connsiteY1" fmla="*/ 0 h 353786"/>
              <a:gd name="connsiteX2" fmla="*/ 258535 w 310243"/>
              <a:gd name="connsiteY2" fmla="*/ 0 h 353786"/>
              <a:gd name="connsiteX3" fmla="*/ 310243 w 310243"/>
              <a:gd name="connsiteY3" fmla="*/ 51708 h 353786"/>
              <a:gd name="connsiteX4" fmla="*/ 310243 w 310243"/>
              <a:gd name="connsiteY4" fmla="*/ 302078 h 353786"/>
              <a:gd name="connsiteX5" fmla="*/ 258535 w 310243"/>
              <a:gd name="connsiteY5" fmla="*/ 353786 h 353786"/>
              <a:gd name="connsiteX6" fmla="*/ 51708 w 310243"/>
              <a:gd name="connsiteY6" fmla="*/ 353786 h 353786"/>
              <a:gd name="connsiteX7" fmla="*/ 0 w 310243"/>
              <a:gd name="connsiteY7" fmla="*/ 302078 h 353786"/>
              <a:gd name="connsiteX8" fmla="*/ 0 w 310243"/>
              <a:gd name="connsiteY8" fmla="*/ 51708 h 353786"/>
              <a:gd name="connsiteX0" fmla="*/ 0 w 310243"/>
              <a:gd name="connsiteY0" fmla="*/ 51708 h 353786"/>
              <a:gd name="connsiteX1" fmla="*/ 149679 w 310243"/>
              <a:gd name="connsiteY1" fmla="*/ 59871 h 353786"/>
              <a:gd name="connsiteX2" fmla="*/ 258535 w 310243"/>
              <a:gd name="connsiteY2" fmla="*/ 0 h 353786"/>
              <a:gd name="connsiteX3" fmla="*/ 310243 w 310243"/>
              <a:gd name="connsiteY3" fmla="*/ 51708 h 353786"/>
              <a:gd name="connsiteX4" fmla="*/ 310243 w 310243"/>
              <a:gd name="connsiteY4" fmla="*/ 302078 h 353786"/>
              <a:gd name="connsiteX5" fmla="*/ 258535 w 310243"/>
              <a:gd name="connsiteY5" fmla="*/ 353786 h 353786"/>
              <a:gd name="connsiteX6" fmla="*/ 51708 w 310243"/>
              <a:gd name="connsiteY6" fmla="*/ 353786 h 353786"/>
              <a:gd name="connsiteX7" fmla="*/ 0 w 310243"/>
              <a:gd name="connsiteY7" fmla="*/ 302078 h 353786"/>
              <a:gd name="connsiteX8" fmla="*/ 0 w 310243"/>
              <a:gd name="connsiteY8" fmla="*/ 51708 h 353786"/>
              <a:gd name="connsiteX0" fmla="*/ 65314 w 310243"/>
              <a:gd name="connsiteY0" fmla="*/ 133351 h 353786"/>
              <a:gd name="connsiteX1" fmla="*/ 149679 w 310243"/>
              <a:gd name="connsiteY1" fmla="*/ 59871 h 353786"/>
              <a:gd name="connsiteX2" fmla="*/ 258535 w 310243"/>
              <a:gd name="connsiteY2" fmla="*/ 0 h 353786"/>
              <a:gd name="connsiteX3" fmla="*/ 310243 w 310243"/>
              <a:gd name="connsiteY3" fmla="*/ 51708 h 353786"/>
              <a:gd name="connsiteX4" fmla="*/ 310243 w 310243"/>
              <a:gd name="connsiteY4" fmla="*/ 302078 h 353786"/>
              <a:gd name="connsiteX5" fmla="*/ 258535 w 310243"/>
              <a:gd name="connsiteY5" fmla="*/ 353786 h 353786"/>
              <a:gd name="connsiteX6" fmla="*/ 51708 w 310243"/>
              <a:gd name="connsiteY6" fmla="*/ 353786 h 353786"/>
              <a:gd name="connsiteX7" fmla="*/ 0 w 310243"/>
              <a:gd name="connsiteY7" fmla="*/ 302078 h 353786"/>
              <a:gd name="connsiteX8" fmla="*/ 65314 w 310243"/>
              <a:gd name="connsiteY8" fmla="*/ 133351 h 35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243" h="353786">
                <a:moveTo>
                  <a:pt x="65314" y="133351"/>
                </a:moveTo>
                <a:cubicBezTo>
                  <a:pt x="65314" y="104793"/>
                  <a:pt x="121121" y="59871"/>
                  <a:pt x="149679" y="59871"/>
                </a:cubicBezTo>
                <a:cubicBezTo>
                  <a:pt x="218621" y="59871"/>
                  <a:pt x="189593" y="0"/>
                  <a:pt x="258535" y="0"/>
                </a:cubicBezTo>
                <a:cubicBezTo>
                  <a:pt x="287093" y="0"/>
                  <a:pt x="310243" y="23150"/>
                  <a:pt x="310243" y="51708"/>
                </a:cubicBezTo>
                <a:lnTo>
                  <a:pt x="310243" y="302078"/>
                </a:lnTo>
                <a:cubicBezTo>
                  <a:pt x="310243" y="330636"/>
                  <a:pt x="287093" y="353786"/>
                  <a:pt x="258535" y="353786"/>
                </a:cubicBezTo>
                <a:lnTo>
                  <a:pt x="51708" y="353786"/>
                </a:lnTo>
                <a:cubicBezTo>
                  <a:pt x="23150" y="353786"/>
                  <a:pt x="0" y="330636"/>
                  <a:pt x="0" y="302078"/>
                </a:cubicBezTo>
                <a:lnTo>
                  <a:pt x="65314" y="133351"/>
                </a:lnTo>
                <a:close/>
              </a:path>
            </a:pathLst>
          </a:custGeom>
          <a:solidFill>
            <a:srgbClr val="11070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FDD1F1F0-5AF0-C61B-CAC5-E49D05566599}"/>
              </a:ext>
            </a:extLst>
          </p:cNvPr>
          <p:cNvSpPr/>
          <p:nvPr/>
        </p:nvSpPr>
        <p:spPr>
          <a:xfrm rot="11070251">
            <a:off x="11816443" y="4319658"/>
            <a:ext cx="310243" cy="353786"/>
          </a:xfrm>
          <a:custGeom>
            <a:avLst/>
            <a:gdLst>
              <a:gd name="connsiteX0" fmla="*/ 0 w 310243"/>
              <a:gd name="connsiteY0" fmla="*/ 51708 h 353786"/>
              <a:gd name="connsiteX1" fmla="*/ 51708 w 310243"/>
              <a:gd name="connsiteY1" fmla="*/ 0 h 353786"/>
              <a:gd name="connsiteX2" fmla="*/ 258535 w 310243"/>
              <a:gd name="connsiteY2" fmla="*/ 0 h 353786"/>
              <a:gd name="connsiteX3" fmla="*/ 310243 w 310243"/>
              <a:gd name="connsiteY3" fmla="*/ 51708 h 353786"/>
              <a:gd name="connsiteX4" fmla="*/ 310243 w 310243"/>
              <a:gd name="connsiteY4" fmla="*/ 302078 h 353786"/>
              <a:gd name="connsiteX5" fmla="*/ 258535 w 310243"/>
              <a:gd name="connsiteY5" fmla="*/ 353786 h 353786"/>
              <a:gd name="connsiteX6" fmla="*/ 51708 w 310243"/>
              <a:gd name="connsiteY6" fmla="*/ 353786 h 353786"/>
              <a:gd name="connsiteX7" fmla="*/ 0 w 310243"/>
              <a:gd name="connsiteY7" fmla="*/ 302078 h 353786"/>
              <a:gd name="connsiteX8" fmla="*/ 0 w 310243"/>
              <a:gd name="connsiteY8" fmla="*/ 51708 h 353786"/>
              <a:gd name="connsiteX0" fmla="*/ 0 w 310243"/>
              <a:gd name="connsiteY0" fmla="*/ 51708 h 353786"/>
              <a:gd name="connsiteX1" fmla="*/ 149679 w 310243"/>
              <a:gd name="connsiteY1" fmla="*/ 59871 h 353786"/>
              <a:gd name="connsiteX2" fmla="*/ 258535 w 310243"/>
              <a:gd name="connsiteY2" fmla="*/ 0 h 353786"/>
              <a:gd name="connsiteX3" fmla="*/ 310243 w 310243"/>
              <a:gd name="connsiteY3" fmla="*/ 51708 h 353786"/>
              <a:gd name="connsiteX4" fmla="*/ 310243 w 310243"/>
              <a:gd name="connsiteY4" fmla="*/ 302078 h 353786"/>
              <a:gd name="connsiteX5" fmla="*/ 258535 w 310243"/>
              <a:gd name="connsiteY5" fmla="*/ 353786 h 353786"/>
              <a:gd name="connsiteX6" fmla="*/ 51708 w 310243"/>
              <a:gd name="connsiteY6" fmla="*/ 353786 h 353786"/>
              <a:gd name="connsiteX7" fmla="*/ 0 w 310243"/>
              <a:gd name="connsiteY7" fmla="*/ 302078 h 353786"/>
              <a:gd name="connsiteX8" fmla="*/ 0 w 310243"/>
              <a:gd name="connsiteY8" fmla="*/ 51708 h 353786"/>
              <a:gd name="connsiteX0" fmla="*/ 65314 w 310243"/>
              <a:gd name="connsiteY0" fmla="*/ 133351 h 353786"/>
              <a:gd name="connsiteX1" fmla="*/ 149679 w 310243"/>
              <a:gd name="connsiteY1" fmla="*/ 59871 h 353786"/>
              <a:gd name="connsiteX2" fmla="*/ 258535 w 310243"/>
              <a:gd name="connsiteY2" fmla="*/ 0 h 353786"/>
              <a:gd name="connsiteX3" fmla="*/ 310243 w 310243"/>
              <a:gd name="connsiteY3" fmla="*/ 51708 h 353786"/>
              <a:gd name="connsiteX4" fmla="*/ 310243 w 310243"/>
              <a:gd name="connsiteY4" fmla="*/ 302078 h 353786"/>
              <a:gd name="connsiteX5" fmla="*/ 258535 w 310243"/>
              <a:gd name="connsiteY5" fmla="*/ 353786 h 353786"/>
              <a:gd name="connsiteX6" fmla="*/ 51708 w 310243"/>
              <a:gd name="connsiteY6" fmla="*/ 353786 h 353786"/>
              <a:gd name="connsiteX7" fmla="*/ 0 w 310243"/>
              <a:gd name="connsiteY7" fmla="*/ 302078 h 353786"/>
              <a:gd name="connsiteX8" fmla="*/ 65314 w 310243"/>
              <a:gd name="connsiteY8" fmla="*/ 133351 h 35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243" h="353786">
                <a:moveTo>
                  <a:pt x="65314" y="133351"/>
                </a:moveTo>
                <a:cubicBezTo>
                  <a:pt x="65314" y="104793"/>
                  <a:pt x="121121" y="59871"/>
                  <a:pt x="149679" y="59871"/>
                </a:cubicBezTo>
                <a:cubicBezTo>
                  <a:pt x="218621" y="59871"/>
                  <a:pt x="189593" y="0"/>
                  <a:pt x="258535" y="0"/>
                </a:cubicBezTo>
                <a:cubicBezTo>
                  <a:pt x="287093" y="0"/>
                  <a:pt x="310243" y="23150"/>
                  <a:pt x="310243" y="51708"/>
                </a:cubicBezTo>
                <a:lnTo>
                  <a:pt x="310243" y="302078"/>
                </a:lnTo>
                <a:cubicBezTo>
                  <a:pt x="310243" y="330636"/>
                  <a:pt x="287093" y="353786"/>
                  <a:pt x="258535" y="353786"/>
                </a:cubicBezTo>
                <a:lnTo>
                  <a:pt x="51708" y="353786"/>
                </a:lnTo>
                <a:cubicBezTo>
                  <a:pt x="23150" y="353786"/>
                  <a:pt x="0" y="330636"/>
                  <a:pt x="0" y="302078"/>
                </a:cubicBezTo>
                <a:lnTo>
                  <a:pt x="65314" y="133351"/>
                </a:lnTo>
                <a:close/>
              </a:path>
            </a:pathLst>
          </a:custGeom>
          <a:solidFill>
            <a:srgbClr val="130C0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84088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vase, pottery, earthenware, ceramic&#10;&#10;Description automatically generated">
            <a:extLst>
              <a:ext uri="{FF2B5EF4-FFF2-40B4-BE49-F238E27FC236}">
                <a16:creationId xmlns:a16="http://schemas.microsoft.com/office/drawing/2014/main" id="{96D0D7C1-35F0-FE64-1B11-2381F80D1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132" y="0"/>
            <a:ext cx="13889736"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Prize vessel from the Athenian Games, 340–339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3:14</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I press on toward the goal for the prize</a:t>
            </a:r>
          </a:p>
        </p:txBody>
      </p:sp>
      <p:sp>
        <p:nvSpPr>
          <p:cNvPr id="2" name="Rectangle: Rounded Corners 1">
            <a:extLst>
              <a:ext uri="{FF2B5EF4-FFF2-40B4-BE49-F238E27FC236}">
                <a16:creationId xmlns:a16="http://schemas.microsoft.com/office/drawing/2014/main" id="{900E2750-5838-397D-5C2F-9A8E3781A677}"/>
              </a:ext>
            </a:extLst>
          </p:cNvPr>
          <p:cNvSpPr/>
          <p:nvPr/>
        </p:nvSpPr>
        <p:spPr>
          <a:xfrm>
            <a:off x="12489661" y="4483719"/>
            <a:ext cx="305121" cy="475408"/>
          </a:xfrm>
          <a:custGeom>
            <a:avLst/>
            <a:gdLst>
              <a:gd name="connsiteX0" fmla="*/ 0 w 329184"/>
              <a:gd name="connsiteY0" fmla="*/ 54865 h 507492"/>
              <a:gd name="connsiteX1" fmla="*/ 54865 w 329184"/>
              <a:gd name="connsiteY1" fmla="*/ 0 h 507492"/>
              <a:gd name="connsiteX2" fmla="*/ 274319 w 329184"/>
              <a:gd name="connsiteY2" fmla="*/ 0 h 507492"/>
              <a:gd name="connsiteX3" fmla="*/ 329184 w 329184"/>
              <a:gd name="connsiteY3" fmla="*/ 54865 h 507492"/>
              <a:gd name="connsiteX4" fmla="*/ 329184 w 329184"/>
              <a:gd name="connsiteY4" fmla="*/ 452627 h 507492"/>
              <a:gd name="connsiteX5" fmla="*/ 274319 w 329184"/>
              <a:gd name="connsiteY5" fmla="*/ 507492 h 507492"/>
              <a:gd name="connsiteX6" fmla="*/ 54865 w 329184"/>
              <a:gd name="connsiteY6" fmla="*/ 507492 h 507492"/>
              <a:gd name="connsiteX7" fmla="*/ 0 w 329184"/>
              <a:gd name="connsiteY7" fmla="*/ 452627 h 507492"/>
              <a:gd name="connsiteX8" fmla="*/ 0 w 329184"/>
              <a:gd name="connsiteY8" fmla="*/ 54865 h 507492"/>
              <a:gd name="connsiteX0" fmla="*/ 0 w 329184"/>
              <a:gd name="connsiteY0" fmla="*/ 54865 h 507492"/>
              <a:gd name="connsiteX1" fmla="*/ 54865 w 329184"/>
              <a:gd name="connsiteY1" fmla="*/ 0 h 507492"/>
              <a:gd name="connsiteX2" fmla="*/ 266298 w 329184"/>
              <a:gd name="connsiteY2" fmla="*/ 92242 h 507492"/>
              <a:gd name="connsiteX3" fmla="*/ 329184 w 329184"/>
              <a:gd name="connsiteY3" fmla="*/ 54865 h 507492"/>
              <a:gd name="connsiteX4" fmla="*/ 329184 w 329184"/>
              <a:gd name="connsiteY4" fmla="*/ 452627 h 507492"/>
              <a:gd name="connsiteX5" fmla="*/ 274319 w 329184"/>
              <a:gd name="connsiteY5" fmla="*/ 507492 h 507492"/>
              <a:gd name="connsiteX6" fmla="*/ 54865 w 329184"/>
              <a:gd name="connsiteY6" fmla="*/ 507492 h 507492"/>
              <a:gd name="connsiteX7" fmla="*/ 0 w 329184"/>
              <a:gd name="connsiteY7" fmla="*/ 452627 h 507492"/>
              <a:gd name="connsiteX8" fmla="*/ 0 w 329184"/>
              <a:gd name="connsiteY8" fmla="*/ 54865 h 507492"/>
              <a:gd name="connsiteX0" fmla="*/ 0 w 329184"/>
              <a:gd name="connsiteY0" fmla="*/ 54865 h 507492"/>
              <a:gd name="connsiteX1" fmla="*/ 54865 w 329184"/>
              <a:gd name="connsiteY1" fmla="*/ 0 h 507492"/>
              <a:gd name="connsiteX2" fmla="*/ 266298 w 329184"/>
              <a:gd name="connsiteY2" fmla="*/ 92242 h 507492"/>
              <a:gd name="connsiteX3" fmla="*/ 309131 w 329184"/>
              <a:gd name="connsiteY3" fmla="*/ 191223 h 507492"/>
              <a:gd name="connsiteX4" fmla="*/ 329184 w 329184"/>
              <a:gd name="connsiteY4" fmla="*/ 452627 h 507492"/>
              <a:gd name="connsiteX5" fmla="*/ 274319 w 329184"/>
              <a:gd name="connsiteY5" fmla="*/ 507492 h 507492"/>
              <a:gd name="connsiteX6" fmla="*/ 54865 w 329184"/>
              <a:gd name="connsiteY6" fmla="*/ 507492 h 507492"/>
              <a:gd name="connsiteX7" fmla="*/ 0 w 329184"/>
              <a:gd name="connsiteY7" fmla="*/ 452627 h 507492"/>
              <a:gd name="connsiteX8" fmla="*/ 0 w 329184"/>
              <a:gd name="connsiteY8" fmla="*/ 54865 h 507492"/>
              <a:gd name="connsiteX0" fmla="*/ 0 w 329184"/>
              <a:gd name="connsiteY0" fmla="*/ 5056 h 457683"/>
              <a:gd name="connsiteX1" fmla="*/ 147107 w 329184"/>
              <a:gd name="connsiteY1" fmla="*/ 90559 h 457683"/>
              <a:gd name="connsiteX2" fmla="*/ 266298 w 329184"/>
              <a:gd name="connsiteY2" fmla="*/ 42433 h 457683"/>
              <a:gd name="connsiteX3" fmla="*/ 309131 w 329184"/>
              <a:gd name="connsiteY3" fmla="*/ 141414 h 457683"/>
              <a:gd name="connsiteX4" fmla="*/ 329184 w 329184"/>
              <a:gd name="connsiteY4" fmla="*/ 402818 h 457683"/>
              <a:gd name="connsiteX5" fmla="*/ 274319 w 329184"/>
              <a:gd name="connsiteY5" fmla="*/ 457683 h 457683"/>
              <a:gd name="connsiteX6" fmla="*/ 54865 w 329184"/>
              <a:gd name="connsiteY6" fmla="*/ 457683 h 457683"/>
              <a:gd name="connsiteX7" fmla="*/ 0 w 329184"/>
              <a:gd name="connsiteY7" fmla="*/ 402818 h 457683"/>
              <a:gd name="connsiteX8" fmla="*/ 0 w 329184"/>
              <a:gd name="connsiteY8" fmla="*/ 5056 h 457683"/>
              <a:gd name="connsiteX0" fmla="*/ 76200 w 329184"/>
              <a:gd name="connsiteY0" fmla="*/ 203254 h 415250"/>
              <a:gd name="connsiteX1" fmla="*/ 147107 w 329184"/>
              <a:gd name="connsiteY1" fmla="*/ 48126 h 415250"/>
              <a:gd name="connsiteX2" fmla="*/ 266298 w 329184"/>
              <a:gd name="connsiteY2" fmla="*/ 0 h 415250"/>
              <a:gd name="connsiteX3" fmla="*/ 309131 w 329184"/>
              <a:gd name="connsiteY3" fmla="*/ 98981 h 415250"/>
              <a:gd name="connsiteX4" fmla="*/ 329184 w 329184"/>
              <a:gd name="connsiteY4" fmla="*/ 360385 h 415250"/>
              <a:gd name="connsiteX5" fmla="*/ 274319 w 329184"/>
              <a:gd name="connsiteY5" fmla="*/ 415250 h 415250"/>
              <a:gd name="connsiteX6" fmla="*/ 54865 w 329184"/>
              <a:gd name="connsiteY6" fmla="*/ 415250 h 415250"/>
              <a:gd name="connsiteX7" fmla="*/ 0 w 329184"/>
              <a:gd name="connsiteY7" fmla="*/ 360385 h 415250"/>
              <a:gd name="connsiteX8" fmla="*/ 76200 w 329184"/>
              <a:gd name="connsiteY8" fmla="*/ 203254 h 415250"/>
              <a:gd name="connsiteX0" fmla="*/ 76200 w 329184"/>
              <a:gd name="connsiteY0" fmla="*/ 203254 h 415250"/>
              <a:gd name="connsiteX1" fmla="*/ 147107 w 329184"/>
              <a:gd name="connsiteY1" fmla="*/ 48126 h 415250"/>
              <a:gd name="connsiteX2" fmla="*/ 266298 w 329184"/>
              <a:gd name="connsiteY2" fmla="*/ 0 h 415250"/>
              <a:gd name="connsiteX3" fmla="*/ 309131 w 329184"/>
              <a:gd name="connsiteY3" fmla="*/ 98981 h 415250"/>
              <a:gd name="connsiteX4" fmla="*/ 329184 w 329184"/>
              <a:gd name="connsiteY4" fmla="*/ 360385 h 415250"/>
              <a:gd name="connsiteX5" fmla="*/ 274319 w 329184"/>
              <a:gd name="connsiteY5" fmla="*/ 415250 h 415250"/>
              <a:gd name="connsiteX6" fmla="*/ 143096 w 329184"/>
              <a:gd name="connsiteY6" fmla="*/ 395197 h 415250"/>
              <a:gd name="connsiteX7" fmla="*/ 0 w 329184"/>
              <a:gd name="connsiteY7" fmla="*/ 360385 h 415250"/>
              <a:gd name="connsiteX8" fmla="*/ 76200 w 329184"/>
              <a:gd name="connsiteY8" fmla="*/ 203254 h 415250"/>
              <a:gd name="connsiteX0" fmla="*/ 4011 w 256995"/>
              <a:gd name="connsiteY0" fmla="*/ 203254 h 415250"/>
              <a:gd name="connsiteX1" fmla="*/ 74918 w 256995"/>
              <a:gd name="connsiteY1" fmla="*/ 48126 h 415250"/>
              <a:gd name="connsiteX2" fmla="*/ 194109 w 256995"/>
              <a:gd name="connsiteY2" fmla="*/ 0 h 415250"/>
              <a:gd name="connsiteX3" fmla="*/ 236942 w 256995"/>
              <a:gd name="connsiteY3" fmla="*/ 98981 h 415250"/>
              <a:gd name="connsiteX4" fmla="*/ 256995 w 256995"/>
              <a:gd name="connsiteY4" fmla="*/ 360385 h 415250"/>
              <a:gd name="connsiteX5" fmla="*/ 202130 w 256995"/>
              <a:gd name="connsiteY5" fmla="*/ 415250 h 415250"/>
              <a:gd name="connsiteX6" fmla="*/ 70907 w 256995"/>
              <a:gd name="connsiteY6" fmla="*/ 395197 h 415250"/>
              <a:gd name="connsiteX7" fmla="*/ 0 w 256995"/>
              <a:gd name="connsiteY7" fmla="*/ 304238 h 415250"/>
              <a:gd name="connsiteX8" fmla="*/ 4011 w 256995"/>
              <a:gd name="connsiteY8" fmla="*/ 203254 h 415250"/>
              <a:gd name="connsiteX0" fmla="*/ 4011 w 273037"/>
              <a:gd name="connsiteY0" fmla="*/ 203254 h 415250"/>
              <a:gd name="connsiteX1" fmla="*/ 74918 w 273037"/>
              <a:gd name="connsiteY1" fmla="*/ 48126 h 415250"/>
              <a:gd name="connsiteX2" fmla="*/ 194109 w 273037"/>
              <a:gd name="connsiteY2" fmla="*/ 0 h 415250"/>
              <a:gd name="connsiteX3" fmla="*/ 236942 w 273037"/>
              <a:gd name="connsiteY3" fmla="*/ 98981 h 415250"/>
              <a:gd name="connsiteX4" fmla="*/ 273037 w 273037"/>
              <a:gd name="connsiteY4" fmla="*/ 292206 h 415250"/>
              <a:gd name="connsiteX5" fmla="*/ 202130 w 273037"/>
              <a:gd name="connsiteY5" fmla="*/ 415250 h 415250"/>
              <a:gd name="connsiteX6" fmla="*/ 70907 w 273037"/>
              <a:gd name="connsiteY6" fmla="*/ 395197 h 415250"/>
              <a:gd name="connsiteX7" fmla="*/ 0 w 273037"/>
              <a:gd name="connsiteY7" fmla="*/ 304238 h 415250"/>
              <a:gd name="connsiteX8" fmla="*/ 4011 w 273037"/>
              <a:gd name="connsiteY8" fmla="*/ 203254 h 415250"/>
              <a:gd name="connsiteX0" fmla="*/ 4011 w 305121"/>
              <a:gd name="connsiteY0" fmla="*/ 203254 h 415250"/>
              <a:gd name="connsiteX1" fmla="*/ 74918 w 305121"/>
              <a:gd name="connsiteY1" fmla="*/ 48126 h 415250"/>
              <a:gd name="connsiteX2" fmla="*/ 194109 w 305121"/>
              <a:gd name="connsiteY2" fmla="*/ 0 h 415250"/>
              <a:gd name="connsiteX3" fmla="*/ 305121 w 305121"/>
              <a:gd name="connsiteY3" fmla="*/ 86949 h 415250"/>
              <a:gd name="connsiteX4" fmla="*/ 273037 w 305121"/>
              <a:gd name="connsiteY4" fmla="*/ 292206 h 415250"/>
              <a:gd name="connsiteX5" fmla="*/ 202130 w 305121"/>
              <a:gd name="connsiteY5" fmla="*/ 415250 h 415250"/>
              <a:gd name="connsiteX6" fmla="*/ 70907 w 305121"/>
              <a:gd name="connsiteY6" fmla="*/ 395197 h 415250"/>
              <a:gd name="connsiteX7" fmla="*/ 0 w 305121"/>
              <a:gd name="connsiteY7" fmla="*/ 304238 h 415250"/>
              <a:gd name="connsiteX8" fmla="*/ 4011 w 305121"/>
              <a:gd name="connsiteY8" fmla="*/ 203254 h 415250"/>
              <a:gd name="connsiteX0" fmla="*/ 4011 w 305121"/>
              <a:gd name="connsiteY0" fmla="*/ 227317 h 439313"/>
              <a:gd name="connsiteX1" fmla="*/ 54865 w 305121"/>
              <a:gd name="connsiteY1" fmla="*/ 0 h 439313"/>
              <a:gd name="connsiteX2" fmla="*/ 194109 w 305121"/>
              <a:gd name="connsiteY2" fmla="*/ 24063 h 439313"/>
              <a:gd name="connsiteX3" fmla="*/ 305121 w 305121"/>
              <a:gd name="connsiteY3" fmla="*/ 111012 h 439313"/>
              <a:gd name="connsiteX4" fmla="*/ 273037 w 305121"/>
              <a:gd name="connsiteY4" fmla="*/ 316269 h 439313"/>
              <a:gd name="connsiteX5" fmla="*/ 202130 w 305121"/>
              <a:gd name="connsiteY5" fmla="*/ 439313 h 439313"/>
              <a:gd name="connsiteX6" fmla="*/ 70907 w 305121"/>
              <a:gd name="connsiteY6" fmla="*/ 419260 h 439313"/>
              <a:gd name="connsiteX7" fmla="*/ 0 w 305121"/>
              <a:gd name="connsiteY7" fmla="*/ 328301 h 439313"/>
              <a:gd name="connsiteX8" fmla="*/ 4011 w 305121"/>
              <a:gd name="connsiteY8" fmla="*/ 227317 h 439313"/>
              <a:gd name="connsiteX0" fmla="*/ 4011 w 305121"/>
              <a:gd name="connsiteY0" fmla="*/ 263412 h 475408"/>
              <a:gd name="connsiteX1" fmla="*/ 50855 w 305121"/>
              <a:gd name="connsiteY1" fmla="*/ 0 h 475408"/>
              <a:gd name="connsiteX2" fmla="*/ 194109 w 305121"/>
              <a:gd name="connsiteY2" fmla="*/ 60158 h 475408"/>
              <a:gd name="connsiteX3" fmla="*/ 305121 w 305121"/>
              <a:gd name="connsiteY3" fmla="*/ 147107 h 475408"/>
              <a:gd name="connsiteX4" fmla="*/ 273037 w 305121"/>
              <a:gd name="connsiteY4" fmla="*/ 352364 h 475408"/>
              <a:gd name="connsiteX5" fmla="*/ 202130 w 305121"/>
              <a:gd name="connsiteY5" fmla="*/ 475408 h 475408"/>
              <a:gd name="connsiteX6" fmla="*/ 70907 w 305121"/>
              <a:gd name="connsiteY6" fmla="*/ 455355 h 475408"/>
              <a:gd name="connsiteX7" fmla="*/ 0 w 305121"/>
              <a:gd name="connsiteY7" fmla="*/ 364396 h 475408"/>
              <a:gd name="connsiteX8" fmla="*/ 4011 w 305121"/>
              <a:gd name="connsiteY8" fmla="*/ 263412 h 475408"/>
              <a:gd name="connsiteX0" fmla="*/ 4011 w 305121"/>
              <a:gd name="connsiteY0" fmla="*/ 263412 h 475408"/>
              <a:gd name="connsiteX1" fmla="*/ 50855 w 305121"/>
              <a:gd name="connsiteY1" fmla="*/ 0 h 475408"/>
              <a:gd name="connsiteX2" fmla="*/ 222182 w 305121"/>
              <a:gd name="connsiteY2" fmla="*/ 40106 h 475408"/>
              <a:gd name="connsiteX3" fmla="*/ 305121 w 305121"/>
              <a:gd name="connsiteY3" fmla="*/ 147107 h 475408"/>
              <a:gd name="connsiteX4" fmla="*/ 273037 w 305121"/>
              <a:gd name="connsiteY4" fmla="*/ 352364 h 475408"/>
              <a:gd name="connsiteX5" fmla="*/ 202130 w 305121"/>
              <a:gd name="connsiteY5" fmla="*/ 475408 h 475408"/>
              <a:gd name="connsiteX6" fmla="*/ 70907 w 305121"/>
              <a:gd name="connsiteY6" fmla="*/ 455355 h 475408"/>
              <a:gd name="connsiteX7" fmla="*/ 0 w 305121"/>
              <a:gd name="connsiteY7" fmla="*/ 364396 h 475408"/>
              <a:gd name="connsiteX8" fmla="*/ 4011 w 305121"/>
              <a:gd name="connsiteY8" fmla="*/ 263412 h 47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121" h="475408">
                <a:moveTo>
                  <a:pt x="4011" y="263412"/>
                </a:moveTo>
                <a:cubicBezTo>
                  <a:pt x="4011" y="233111"/>
                  <a:pt x="20554" y="0"/>
                  <a:pt x="50855" y="0"/>
                </a:cubicBezTo>
                <a:cubicBezTo>
                  <a:pt x="124006" y="0"/>
                  <a:pt x="149031" y="40106"/>
                  <a:pt x="222182" y="40106"/>
                </a:cubicBezTo>
                <a:cubicBezTo>
                  <a:pt x="252483" y="40106"/>
                  <a:pt x="305121" y="116806"/>
                  <a:pt x="305121" y="147107"/>
                </a:cubicBezTo>
                <a:lnTo>
                  <a:pt x="273037" y="352364"/>
                </a:lnTo>
                <a:cubicBezTo>
                  <a:pt x="273037" y="382665"/>
                  <a:pt x="232431" y="475408"/>
                  <a:pt x="202130" y="475408"/>
                </a:cubicBezTo>
                <a:lnTo>
                  <a:pt x="70907" y="455355"/>
                </a:lnTo>
                <a:cubicBezTo>
                  <a:pt x="40606" y="455355"/>
                  <a:pt x="0" y="394697"/>
                  <a:pt x="0" y="364396"/>
                </a:cubicBezTo>
                <a:lnTo>
                  <a:pt x="4011" y="263412"/>
                </a:lnTo>
                <a:close/>
              </a:path>
            </a:pathLst>
          </a:custGeom>
          <a:solidFill>
            <a:srgbClr val="02000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55147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2B6D3F-0B02-28DB-CD95-46BBC5B0A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Fresco of a large table with prizes for an athletic competition, from Pompeii, 1st century AD</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5856007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59FD3B-6B6A-9B19-B923-9E6BCEF3EE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fragment with athletic prizes, 2nd century AD</a:t>
            </a:r>
          </a:p>
        </p:txBody>
      </p:sp>
      <p:sp>
        <p:nvSpPr>
          <p:cNvPr id="3" name="Text Placeholder 2"/>
          <p:cNvSpPr>
            <a:spLocks noGrp="1"/>
          </p:cNvSpPr>
          <p:nvPr>
            <p:ph type="body" sz="quarter" idx="12"/>
          </p:nvPr>
        </p:nvSpPr>
        <p:spPr/>
        <p:txBody>
          <a:bodyPr/>
          <a:lstStyle/>
          <a:p>
            <a:r>
              <a:rPr lang="en-US" dirty="0"/>
              <a:t>3:14</a:t>
            </a:r>
          </a:p>
        </p:txBody>
      </p:sp>
      <p:sp>
        <p:nvSpPr>
          <p:cNvPr id="4" name="Title 3"/>
          <p:cNvSpPr>
            <a:spLocks noGrp="1"/>
          </p:cNvSpPr>
          <p:nvPr>
            <p:ph type="title"/>
          </p:nvPr>
        </p:nvSpPr>
        <p:spPr/>
        <p:txBody>
          <a:bodyPr/>
          <a:lstStyle/>
          <a:p>
            <a:r>
              <a:rPr lang="en-US" dirty="0"/>
              <a:t>I press on toward the goal for the prize</a:t>
            </a:r>
          </a:p>
        </p:txBody>
      </p:sp>
    </p:spTree>
    <p:extLst>
      <p:ext uri="{BB962C8B-B14F-4D97-AF65-F5344CB8AC3E}">
        <p14:creationId xmlns:p14="http://schemas.microsoft.com/office/powerpoint/2010/main" val="3896628851"/>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1762</TotalTime>
  <Words>17600</Words>
  <Application>Microsoft Office PowerPoint</Application>
  <PresentationFormat>Custom</PresentationFormat>
  <Paragraphs>1096</Paragraphs>
  <Slides>148</Slides>
  <Notes>148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148</vt:i4>
      </vt:variant>
    </vt:vector>
  </HeadingPairs>
  <TitlesOfParts>
    <vt:vector size="151" baseType="lpstr">
      <vt:lpstr>Arial</vt:lpstr>
      <vt:lpstr>Calibri</vt:lpstr>
      <vt:lpstr>PhotoCompanion</vt:lpstr>
      <vt:lpstr>Philippians 3</vt:lpstr>
      <vt:lpstr>Finally, my brothers, rejoice in the Lord</vt:lpstr>
      <vt:lpstr>Finally, my brothers, rejoice in the Lord</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To write the same things to you is not bothersome to me</vt:lpstr>
      <vt:lpstr>Beware of the dogs</vt:lpstr>
      <vt:lpstr>Beware of the dogs</vt:lpstr>
      <vt:lpstr>Beware of the dogs</vt:lpstr>
      <vt:lpstr>Beware of the dogs</vt:lpstr>
      <vt:lpstr>Beware of the dogs</vt:lpstr>
      <vt:lpstr>Beware of the dogs</vt:lpstr>
      <vt:lpstr>Beware of the dogs</vt:lpstr>
      <vt:lpstr>Beware of the dogs</vt:lpstr>
      <vt:lpstr>Beware of the dogs</vt:lpstr>
      <vt:lpstr>Beware of evildoers</vt:lpstr>
      <vt:lpstr>Beware of evildoers</vt:lpstr>
      <vt:lpstr>Beware of the mutilation</vt:lpstr>
      <vt:lpstr>Beware of the mutilation</vt:lpstr>
      <vt:lpstr>Beware of the mutilation</vt:lpstr>
      <vt:lpstr>Beware of the mutilation</vt:lpstr>
      <vt:lpstr>For we are the circumcision</vt:lpstr>
      <vt:lpstr>For we are the circumcision, who worship by the Spirit of God</vt:lpstr>
      <vt:lpstr>For we are the circumcision, who worship by the Spirit of God and glory in Christ Jesus</vt:lpstr>
      <vt:lpstr>For we are the circumcision, who worship by the Spirit of God and glory in Christ Jesus</vt:lpstr>
      <vt:lpstr>For we are the circumcision, who worship by the Spirit of God and glory in Christ Jesus</vt:lpstr>
      <vt:lpstr>If anyone thinks he has reason to put confidence in the flesh, I have far more</vt:lpstr>
      <vt:lpstr>Circumcised the eighth day</vt:lpstr>
      <vt:lpstr>Circumcised the eighth day</vt:lpstr>
      <vt:lpstr>Circumcised the eighth day, of the race of Israel</vt:lpstr>
      <vt:lpstr>Circumcised the eighth day, of the race of Israel</vt:lpstr>
      <vt:lpstr>Circumcised the eighth day, of the race of Israel</vt:lpstr>
      <vt:lpstr>Circumcised the eighth day, of the race of Israel</vt:lpstr>
      <vt:lpstr>Circumcised the eighth day, of the race of Israel, of the tribe of Benjamin</vt:lpstr>
      <vt:lpstr>Circumcised the eighth day, of the race of Israel, of the tribe of Benjamin</vt:lpstr>
      <vt:lpstr>Circumcised the eighth day, of the race of Israel, of the tribe of Benjamin</vt:lpstr>
      <vt:lpstr>Circumcised the eighth day, of the race of Israel, of the tribe of Benjamin</vt:lpstr>
      <vt:lpstr>A Hebrew of Hebrews</vt:lpstr>
      <vt:lpstr>A Hebrew of Hebrews</vt:lpstr>
      <vt:lpstr>A Hebrew of Hebrews</vt:lpstr>
      <vt:lpstr>A Hebrew of Hebrews</vt:lpstr>
      <vt:lpstr>A Hebrew of Hebrews</vt:lpstr>
      <vt:lpstr>A Hebrew of Hebrews</vt:lpstr>
      <vt:lpstr>A Hebrew of Hebrews, as concerning the law, a Pharisee</vt:lpstr>
      <vt:lpstr>A Hebrew of Hebrews, as concerning the law, a Pharisee</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According to zeal, persecuting the church</vt:lpstr>
      <vt:lpstr>As to the righteousness which is in the Law, blameless</vt:lpstr>
      <vt:lpstr>Whatever was gain to me, I counted loss for the sake of Christ</vt:lpstr>
      <vt:lpstr>Whatever was gain to me, I counted loss for the sake of Christ</vt:lpstr>
      <vt:lpstr>Whatever was gain to me, I counted loss for the sake of Christ</vt:lpstr>
      <vt:lpstr>Whatever was gain to me, I counted loss for the sake of Christ</vt:lpstr>
      <vt:lpstr>Whatever was gain to me, I counted loss for the sake of Christ</vt:lpstr>
      <vt:lpstr>For whom I suffered the loss of all things</vt:lpstr>
      <vt:lpstr>For whom I suffered the loss of all things and count them as refuse, that I may gain Christ</vt:lpstr>
      <vt:lpstr>For whom I suffered the loss of all things and count them as refuse, that I may gain Christ</vt:lpstr>
      <vt:lpstr>And may be found in Him . . . having a righteousness which comes from God through faith</vt:lpstr>
      <vt:lpstr>That I may know Him and the power of His resurrection</vt:lpstr>
      <vt:lpstr>That I may know Him and the power of His resurrection and the fellowship of His sufferings</vt:lpstr>
      <vt:lpstr>That I may know Him and the power of His resurrection and the fellowship of His sufferings</vt:lpstr>
      <vt:lpstr>That I may know Him and the power of His resurrection and the fellowship of His sufferings</vt:lpstr>
      <vt:lpstr>Becoming conformed unto His death</vt:lpstr>
      <vt:lpstr>Becoming conformed unto His death</vt:lpstr>
      <vt:lpstr>Becoming conformed unto His death</vt:lpstr>
      <vt:lpstr>Becoming conformed unto His death</vt:lpstr>
      <vt:lpstr>Becoming conformed unto His death</vt:lpstr>
      <vt:lpstr>Becoming conformed unto His death</vt:lpstr>
      <vt:lpstr>Becoming conformed unto His death</vt:lpstr>
      <vt:lpstr>Becoming conformed unto His death</vt:lpstr>
      <vt:lpstr>If by any means I may attain to the resurrection from the dead</vt:lpstr>
      <vt:lpstr>If by any means I may attain to the resurrection from the dead</vt:lpstr>
      <vt:lpstr>If by any means I may attain to the resurrection from the dead</vt:lpstr>
      <vt:lpstr>If by any means I may attain to the resurrection from the dead</vt:lpstr>
      <vt:lpstr>If by any means I may attain to the resurrection from the dead</vt:lpstr>
      <vt:lpstr>Not that I have already obtained it . . . but I press on</vt:lpstr>
      <vt:lpstr>Not that I have already obtained it . . . but I press on</vt:lpstr>
      <vt:lpstr>I do not regard myself as having laid hold of it yet</vt:lpstr>
      <vt:lpstr>I do not regard myself as having laid hold of it yet</vt:lpstr>
      <vt:lpstr>I press on toward the goal</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vt:lpstr>
      <vt:lpstr>I press on toward the goal for the prize of the upward calling of God in Christ Jesus</vt:lpstr>
      <vt:lpstr>I press on toward the goal for the prize of the upward calling of God in Christ Jesus</vt:lpstr>
      <vt:lpstr>I press on toward the goal for the prize of the upward calling of God in Christ Jesus</vt:lpstr>
      <vt:lpstr>I press on toward the goal for the prize of the upward calling of God in Christ Jesus</vt:lpstr>
      <vt:lpstr>I press on toward the goal for the prize of the upward calling of God in Christ Jesus</vt:lpstr>
      <vt:lpstr>Let us therefore, as many as are perfect, have this attitude</vt:lpstr>
      <vt:lpstr>Let us therefore, as many as are perfect, have this attitude</vt:lpstr>
      <vt:lpstr>Let us hold on to what we have attained</vt:lpstr>
      <vt:lpstr>Brothers, join in imitating me, and note those who walk according to the example you have in us</vt:lpstr>
      <vt:lpstr>Brothers, join in imitating me, and note those who walk according to the example you have in us</vt:lpstr>
      <vt:lpstr>For many walk, of whom I have often told you, and tell you now with weeping</vt:lpstr>
      <vt:lpstr>They are the enemies of the cross of Christ</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Their god is the belly, and their glory is in their shame, they desire earthly things</vt:lpstr>
      <vt:lpstr>Our citizenship is in heaven</vt:lpstr>
      <vt:lpstr>Our citizenship is in heaven</vt:lpstr>
      <vt:lpstr>Our citizenship is in heaven</vt:lpstr>
      <vt:lpstr>Our citizenship is in heaven</vt:lpstr>
      <vt:lpstr>Our citizenship is in heaven</vt:lpstr>
      <vt:lpstr>Our citizenship is in heaven, from which we also wait for a Savior</vt:lpstr>
      <vt:lpstr>Our citizenship is in heaven, from which we also wait for a Savior</vt:lpstr>
      <vt:lpstr>Our citizenship is in heaven, from which we also wait for a Savior</vt:lpstr>
      <vt:lpstr>Our citizenship is in heaven, from which we also wait for a Savior</vt:lpstr>
      <vt:lpstr>Our citizenship is in heaven, from which we also wait for a Savior</vt:lpstr>
      <vt:lpstr>Our citizenship is in heaven, from which we also wait for a Savior, the Lord</vt:lpstr>
      <vt:lpstr>Our citizenship is in heaven, from which we also wait for a Savior, the Lord</vt:lpstr>
      <vt:lpstr>Our citizenship is in heaven, from which we also wait for a Savior, the Lord Jesus Christ</vt:lpstr>
      <vt:lpstr>Our citizenship is in heaven, from which we also wait for a Savior, the Lord Jesus Christ</vt:lpstr>
      <vt:lpstr>Our citizenship is in heaven, from which we also wait for a Savior, the Lord Jesus Christ</vt:lpstr>
      <vt:lpstr>He will transform the body of our low estate</vt:lpstr>
      <vt:lpstr>He has power to subject all things unto Himself</vt:lpstr>
      <vt:lpstr>He has power to subject all things unto Himself</vt:lpstr>
      <vt:lpstr>He has power to subject all things unto Himself</vt:lpstr>
      <vt:lpstr>He has power to subject all things unto Himself</vt:lpstr>
      <vt:lpstr>He has power to subject all things unto Himself</vt:lpstr>
      <vt:lpstr>He has power to subject all things unto Himself</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3, Photo Companion to the Bible</dc:title>
  <dc:subject>Photo Companion to the Bible</dc:subject>
  <dc:creator>BiblePlaces.com</dc:creator>
  <cp:lastModifiedBy>Kris Udd</cp:lastModifiedBy>
  <cp:revision>131</cp:revision>
  <dcterms:created xsi:type="dcterms:W3CDTF">2019-10-07T18:29:43Z</dcterms:created>
  <dcterms:modified xsi:type="dcterms:W3CDTF">2023-10-18T19:56:45Z</dcterms:modified>
</cp:coreProperties>
</file>